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115" d="100"/>
          <a:sy n="115" d="100"/>
        </p:scale>
        <p:origin x="11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B93015-5D0B-4535-855B-1DA09AF1994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D6CF34-F5D8-41C4-85FE-7169B165A5C0}">
      <dgm:prSet phldrT="[Text]"/>
      <dgm:spPr/>
      <dgm:t>
        <a:bodyPr/>
        <a:lstStyle/>
        <a:p>
          <a:r>
            <a:rPr lang="en-US" dirty="0" smtClean="0"/>
            <a:t>School Board</a:t>
          </a:r>
          <a:endParaRPr lang="en-US" dirty="0"/>
        </a:p>
      </dgm:t>
    </dgm:pt>
    <dgm:pt modelId="{E105EA89-0664-48E3-AF1B-C6A8329ECC90}" type="parTrans" cxnId="{C766F15B-48C8-4B1B-B2C0-01C634D276A9}">
      <dgm:prSet/>
      <dgm:spPr/>
      <dgm:t>
        <a:bodyPr/>
        <a:lstStyle/>
        <a:p>
          <a:endParaRPr lang="en-US"/>
        </a:p>
      </dgm:t>
    </dgm:pt>
    <dgm:pt modelId="{F6D9493D-2248-4F2A-9E29-70652302115F}" type="sibTrans" cxnId="{C766F15B-48C8-4B1B-B2C0-01C634D276A9}">
      <dgm:prSet/>
      <dgm:spPr/>
      <dgm:t>
        <a:bodyPr/>
        <a:lstStyle/>
        <a:p>
          <a:endParaRPr lang="en-US"/>
        </a:p>
      </dgm:t>
    </dgm:pt>
    <dgm:pt modelId="{B1B60187-3ED2-4273-84C6-F9756464D6A2}">
      <dgm:prSet phldrT="[Text]"/>
      <dgm:spPr/>
      <dgm:t>
        <a:bodyPr/>
        <a:lstStyle/>
        <a:p>
          <a:r>
            <a:rPr lang="en-US" dirty="0" smtClean="0"/>
            <a:t>Superintendent</a:t>
          </a:r>
        </a:p>
      </dgm:t>
    </dgm:pt>
    <dgm:pt modelId="{B9A9A17E-CEF5-4227-8C88-3789DC367D5F}" type="parTrans" cxnId="{8A1ADAE5-F110-4345-BDCF-BF4EE6EB6B71}">
      <dgm:prSet/>
      <dgm:spPr/>
      <dgm:t>
        <a:bodyPr/>
        <a:lstStyle/>
        <a:p>
          <a:endParaRPr lang="en-US"/>
        </a:p>
      </dgm:t>
    </dgm:pt>
    <dgm:pt modelId="{A2B05220-226F-4CD8-B9FA-A1D2D5A48130}" type="sibTrans" cxnId="{8A1ADAE5-F110-4345-BDCF-BF4EE6EB6B71}">
      <dgm:prSet/>
      <dgm:spPr/>
      <dgm:t>
        <a:bodyPr/>
        <a:lstStyle/>
        <a:p>
          <a:endParaRPr lang="en-US"/>
        </a:p>
      </dgm:t>
    </dgm:pt>
    <dgm:pt modelId="{A68EE2CD-EF18-44A3-81B8-77675F07722B}">
      <dgm:prSet phldrT="[Text]"/>
      <dgm:spPr/>
      <dgm:t>
        <a:bodyPr/>
        <a:lstStyle/>
        <a:p>
          <a:r>
            <a:rPr lang="en-US" dirty="0" smtClean="0"/>
            <a:t>Building Principals</a:t>
          </a:r>
        </a:p>
      </dgm:t>
    </dgm:pt>
    <dgm:pt modelId="{8EAD17A5-EDF6-4206-A383-4C7DEC85B464}" type="parTrans" cxnId="{1D8AAD99-43D0-4148-9E2B-9FF7A5368964}">
      <dgm:prSet/>
      <dgm:spPr/>
      <dgm:t>
        <a:bodyPr/>
        <a:lstStyle/>
        <a:p>
          <a:endParaRPr lang="en-US"/>
        </a:p>
      </dgm:t>
    </dgm:pt>
    <dgm:pt modelId="{17591921-03D0-495F-B05F-A05B455E5218}" type="sibTrans" cxnId="{1D8AAD99-43D0-4148-9E2B-9FF7A5368964}">
      <dgm:prSet/>
      <dgm:spPr/>
      <dgm:t>
        <a:bodyPr/>
        <a:lstStyle/>
        <a:p>
          <a:endParaRPr lang="en-US"/>
        </a:p>
      </dgm:t>
    </dgm:pt>
    <dgm:pt modelId="{3760BA73-F654-4B4C-82B4-C7529CF6C333}">
      <dgm:prSet phldrT="[Text]"/>
      <dgm:spPr/>
      <dgm:t>
        <a:bodyPr/>
        <a:lstStyle/>
        <a:p>
          <a:r>
            <a:rPr lang="en-US" dirty="0" smtClean="0"/>
            <a:t>Head Custodian</a:t>
          </a:r>
        </a:p>
      </dgm:t>
    </dgm:pt>
    <dgm:pt modelId="{9A039E3B-E8E5-4EB4-B7A4-BAE305741FA0}" type="parTrans" cxnId="{7C6DEC16-6E88-46CF-807E-19AAD55FD4F8}">
      <dgm:prSet/>
      <dgm:spPr/>
      <dgm:t>
        <a:bodyPr/>
        <a:lstStyle/>
        <a:p>
          <a:endParaRPr lang="en-US"/>
        </a:p>
      </dgm:t>
    </dgm:pt>
    <dgm:pt modelId="{00666C2F-2DBE-4112-884A-6EE76DC04993}" type="sibTrans" cxnId="{7C6DEC16-6E88-46CF-807E-19AAD55FD4F8}">
      <dgm:prSet/>
      <dgm:spPr/>
      <dgm:t>
        <a:bodyPr/>
        <a:lstStyle/>
        <a:p>
          <a:endParaRPr lang="en-US"/>
        </a:p>
      </dgm:t>
    </dgm:pt>
    <dgm:pt modelId="{4ED782CA-E978-42FD-B519-FFF91984AA6C}">
      <dgm:prSet phldrT="[Text]"/>
      <dgm:spPr/>
      <dgm:t>
        <a:bodyPr/>
        <a:lstStyle/>
        <a:p>
          <a:r>
            <a:rPr lang="en-US" dirty="0" smtClean="0"/>
            <a:t>Superintendent Secretary</a:t>
          </a:r>
        </a:p>
      </dgm:t>
    </dgm:pt>
    <dgm:pt modelId="{54AE4C0D-B7BC-442C-AA8B-F12EB855BCAF}" type="parTrans" cxnId="{8B94A6EB-3A42-4326-83E6-CC579FCF9427}">
      <dgm:prSet/>
      <dgm:spPr/>
      <dgm:t>
        <a:bodyPr/>
        <a:lstStyle/>
        <a:p>
          <a:endParaRPr lang="en-US"/>
        </a:p>
      </dgm:t>
    </dgm:pt>
    <dgm:pt modelId="{EAFD0639-F9BD-4084-8637-4F2C9882D4C8}" type="sibTrans" cxnId="{8B94A6EB-3A42-4326-83E6-CC579FCF9427}">
      <dgm:prSet/>
      <dgm:spPr/>
      <dgm:t>
        <a:bodyPr/>
        <a:lstStyle/>
        <a:p>
          <a:endParaRPr lang="en-US"/>
        </a:p>
      </dgm:t>
    </dgm:pt>
    <dgm:pt modelId="{916C47A6-3B5E-485A-BCDB-0662D4C919EE}">
      <dgm:prSet phldrT="[Text]"/>
      <dgm:spPr/>
      <dgm:t>
        <a:bodyPr/>
        <a:lstStyle/>
        <a:p>
          <a:r>
            <a:rPr lang="en-US" dirty="0" smtClean="0"/>
            <a:t>Athletic Director</a:t>
          </a:r>
        </a:p>
      </dgm:t>
    </dgm:pt>
    <dgm:pt modelId="{C23B50EE-B9B7-49F1-A902-1132E34AE51B}" type="parTrans" cxnId="{F92CDC65-D526-4B94-969D-A962ABC06A23}">
      <dgm:prSet/>
      <dgm:spPr/>
      <dgm:t>
        <a:bodyPr/>
        <a:lstStyle/>
        <a:p>
          <a:endParaRPr lang="en-US"/>
        </a:p>
      </dgm:t>
    </dgm:pt>
    <dgm:pt modelId="{752D2071-2411-480E-B724-0DE12CB70F24}" type="sibTrans" cxnId="{F92CDC65-D526-4B94-969D-A962ABC06A23}">
      <dgm:prSet/>
      <dgm:spPr/>
      <dgm:t>
        <a:bodyPr/>
        <a:lstStyle/>
        <a:p>
          <a:endParaRPr lang="en-US"/>
        </a:p>
      </dgm:t>
    </dgm:pt>
    <dgm:pt modelId="{BB8A4813-897A-4D04-9E92-91E1671A1099}">
      <dgm:prSet phldrT="[Text]"/>
      <dgm:spPr/>
      <dgm:t>
        <a:bodyPr/>
        <a:lstStyle/>
        <a:p>
          <a:r>
            <a:rPr lang="en-US" dirty="0" smtClean="0"/>
            <a:t>Head Coach</a:t>
          </a:r>
        </a:p>
      </dgm:t>
    </dgm:pt>
    <dgm:pt modelId="{47E7FFC4-0A28-44C9-8A39-445061D007BF}" type="parTrans" cxnId="{6FCCD45C-6D3C-4A80-BF42-06B77F8283A6}">
      <dgm:prSet/>
      <dgm:spPr/>
      <dgm:t>
        <a:bodyPr/>
        <a:lstStyle/>
        <a:p>
          <a:endParaRPr lang="en-US"/>
        </a:p>
      </dgm:t>
    </dgm:pt>
    <dgm:pt modelId="{39BD9188-876C-4BBF-981F-54566BE4F5A7}" type="sibTrans" cxnId="{6FCCD45C-6D3C-4A80-BF42-06B77F8283A6}">
      <dgm:prSet/>
      <dgm:spPr/>
      <dgm:t>
        <a:bodyPr/>
        <a:lstStyle/>
        <a:p>
          <a:endParaRPr lang="en-US"/>
        </a:p>
      </dgm:t>
    </dgm:pt>
    <dgm:pt modelId="{DA7FFF90-94E8-417D-902B-9CA24C0217F2}">
      <dgm:prSet phldrT="[Text]"/>
      <dgm:spPr/>
      <dgm:t>
        <a:bodyPr/>
        <a:lstStyle/>
        <a:p>
          <a:r>
            <a:rPr lang="en-US" dirty="0" smtClean="0"/>
            <a:t>Assistant Coach</a:t>
          </a:r>
        </a:p>
      </dgm:t>
    </dgm:pt>
    <dgm:pt modelId="{686A3651-8416-499C-9B48-37D4F8310E56}" type="parTrans" cxnId="{00400AF2-755E-4117-909B-8F0A9F824DEE}">
      <dgm:prSet/>
      <dgm:spPr/>
      <dgm:t>
        <a:bodyPr/>
        <a:lstStyle/>
        <a:p>
          <a:endParaRPr lang="en-US"/>
        </a:p>
      </dgm:t>
    </dgm:pt>
    <dgm:pt modelId="{BD8E09EA-CE61-42AB-8E7A-F687AA728C7F}" type="sibTrans" cxnId="{00400AF2-755E-4117-909B-8F0A9F824DEE}">
      <dgm:prSet/>
      <dgm:spPr/>
      <dgm:t>
        <a:bodyPr/>
        <a:lstStyle/>
        <a:p>
          <a:endParaRPr lang="en-US"/>
        </a:p>
      </dgm:t>
    </dgm:pt>
    <dgm:pt modelId="{02B54E5C-FB0B-4D02-B619-9E07ABFF49A0}">
      <dgm:prSet phldrT="[Text]"/>
      <dgm:spPr/>
      <dgm:t>
        <a:bodyPr/>
        <a:lstStyle/>
        <a:p>
          <a:r>
            <a:rPr lang="en-US" dirty="0" smtClean="0"/>
            <a:t>Custodians</a:t>
          </a:r>
        </a:p>
      </dgm:t>
    </dgm:pt>
    <dgm:pt modelId="{0244D915-2DEC-4386-A0C2-84EE6B1F975E}" type="parTrans" cxnId="{00B79AED-7953-418F-AF76-C00E4257C01A}">
      <dgm:prSet/>
      <dgm:spPr/>
      <dgm:t>
        <a:bodyPr/>
        <a:lstStyle/>
        <a:p>
          <a:endParaRPr lang="en-US"/>
        </a:p>
      </dgm:t>
    </dgm:pt>
    <dgm:pt modelId="{4E70B165-9AFF-42BE-B2C6-96C2870A76BB}" type="sibTrans" cxnId="{00B79AED-7953-418F-AF76-C00E4257C01A}">
      <dgm:prSet/>
      <dgm:spPr/>
      <dgm:t>
        <a:bodyPr/>
        <a:lstStyle/>
        <a:p>
          <a:endParaRPr lang="en-US"/>
        </a:p>
      </dgm:t>
    </dgm:pt>
    <dgm:pt modelId="{10345D54-F0B1-4C6B-BCBB-C64FD0BA2DBE}">
      <dgm:prSet phldrT="[Text]"/>
      <dgm:spPr/>
      <dgm:t>
        <a:bodyPr/>
        <a:lstStyle/>
        <a:p>
          <a:r>
            <a:rPr lang="en-US" dirty="0" smtClean="0"/>
            <a:t>Classroom teachers</a:t>
          </a:r>
        </a:p>
      </dgm:t>
    </dgm:pt>
    <dgm:pt modelId="{F88C2BB3-4038-42E2-BB20-860729D7E003}" type="parTrans" cxnId="{2C3D2FA9-4099-4708-ADD2-00C2F63A98A4}">
      <dgm:prSet/>
      <dgm:spPr/>
      <dgm:t>
        <a:bodyPr/>
        <a:lstStyle/>
        <a:p>
          <a:endParaRPr lang="en-US"/>
        </a:p>
      </dgm:t>
    </dgm:pt>
    <dgm:pt modelId="{5167DD67-B2BF-4847-A526-91369C706D09}" type="sibTrans" cxnId="{2C3D2FA9-4099-4708-ADD2-00C2F63A98A4}">
      <dgm:prSet/>
      <dgm:spPr/>
      <dgm:t>
        <a:bodyPr/>
        <a:lstStyle/>
        <a:p>
          <a:endParaRPr lang="en-US"/>
        </a:p>
      </dgm:t>
    </dgm:pt>
    <dgm:pt modelId="{33653AEF-4F9C-4CE9-87C3-4BFD1B689AC3}">
      <dgm:prSet phldrT="[Text]"/>
      <dgm:spPr/>
      <dgm:t>
        <a:bodyPr/>
        <a:lstStyle/>
        <a:p>
          <a:r>
            <a:rPr lang="en-US" dirty="0" smtClean="0"/>
            <a:t>Paraprofessionals</a:t>
          </a:r>
        </a:p>
      </dgm:t>
    </dgm:pt>
    <dgm:pt modelId="{0420AE2D-8084-4801-88FB-C61AB3840510}" type="parTrans" cxnId="{BCDD590B-3D9C-4478-8B55-FB45249B93D6}">
      <dgm:prSet/>
      <dgm:spPr/>
      <dgm:t>
        <a:bodyPr/>
        <a:lstStyle/>
        <a:p>
          <a:endParaRPr lang="en-US"/>
        </a:p>
      </dgm:t>
    </dgm:pt>
    <dgm:pt modelId="{63F06262-E6F9-4EA5-80FE-76E6C1ACF544}" type="sibTrans" cxnId="{BCDD590B-3D9C-4478-8B55-FB45249B93D6}">
      <dgm:prSet/>
      <dgm:spPr/>
      <dgm:t>
        <a:bodyPr/>
        <a:lstStyle/>
        <a:p>
          <a:endParaRPr lang="en-US"/>
        </a:p>
      </dgm:t>
    </dgm:pt>
    <dgm:pt modelId="{BA49BE2D-021F-46CA-9601-F581E7C84B85}">
      <dgm:prSet phldrT="[Text]"/>
      <dgm:spPr/>
      <dgm:t>
        <a:bodyPr/>
        <a:lstStyle/>
        <a:p>
          <a:r>
            <a:rPr lang="en-US" dirty="0" smtClean="0"/>
            <a:t>Transportation Director</a:t>
          </a:r>
        </a:p>
      </dgm:t>
    </dgm:pt>
    <dgm:pt modelId="{7307B929-1670-4276-8825-E7D144850C64}" type="parTrans" cxnId="{0E9B061E-899C-47FA-B9FA-B7C71AC2B824}">
      <dgm:prSet/>
      <dgm:spPr/>
      <dgm:t>
        <a:bodyPr/>
        <a:lstStyle/>
        <a:p>
          <a:endParaRPr lang="en-US"/>
        </a:p>
      </dgm:t>
    </dgm:pt>
    <dgm:pt modelId="{184A8495-A303-47B1-8664-AD09E3B96A1E}" type="sibTrans" cxnId="{0E9B061E-899C-47FA-B9FA-B7C71AC2B824}">
      <dgm:prSet/>
      <dgm:spPr/>
      <dgm:t>
        <a:bodyPr/>
        <a:lstStyle/>
        <a:p>
          <a:endParaRPr lang="en-US"/>
        </a:p>
      </dgm:t>
    </dgm:pt>
    <dgm:pt modelId="{A37D2785-DF39-497F-8DE1-6DDAF9D77FA3}">
      <dgm:prSet phldrT="[Text]"/>
      <dgm:spPr/>
      <dgm:t>
        <a:bodyPr/>
        <a:lstStyle/>
        <a:p>
          <a:r>
            <a:rPr lang="en-US" dirty="0" smtClean="0"/>
            <a:t>School Secretary</a:t>
          </a:r>
        </a:p>
      </dgm:t>
    </dgm:pt>
    <dgm:pt modelId="{00F3AFFA-A97A-4921-90B3-E723384F6A4B}" type="parTrans" cxnId="{4D981919-64BE-4E2E-9180-D10D87D83581}">
      <dgm:prSet/>
      <dgm:spPr/>
      <dgm:t>
        <a:bodyPr/>
        <a:lstStyle/>
        <a:p>
          <a:endParaRPr lang="en-US"/>
        </a:p>
      </dgm:t>
    </dgm:pt>
    <dgm:pt modelId="{287778EC-1787-4298-A128-9856FC2D7F52}" type="sibTrans" cxnId="{4D981919-64BE-4E2E-9180-D10D87D83581}">
      <dgm:prSet/>
      <dgm:spPr/>
      <dgm:t>
        <a:bodyPr/>
        <a:lstStyle/>
        <a:p>
          <a:endParaRPr lang="en-US"/>
        </a:p>
      </dgm:t>
    </dgm:pt>
    <dgm:pt modelId="{099DE5C8-BD5D-4A3D-87C5-697CA1F47BE8}">
      <dgm:prSet phldrT="[Text]"/>
      <dgm:spPr/>
      <dgm:t>
        <a:bodyPr/>
        <a:lstStyle/>
        <a:p>
          <a:r>
            <a:rPr lang="en-US" dirty="0" smtClean="0"/>
            <a:t>Head Cafeteria</a:t>
          </a:r>
        </a:p>
      </dgm:t>
    </dgm:pt>
    <dgm:pt modelId="{616594FC-D987-4928-A536-4B3A925BE438}" type="parTrans" cxnId="{33B1CF59-34C4-4D68-B763-6BF9C06D04A6}">
      <dgm:prSet/>
      <dgm:spPr/>
      <dgm:t>
        <a:bodyPr/>
        <a:lstStyle/>
        <a:p>
          <a:endParaRPr lang="en-US"/>
        </a:p>
      </dgm:t>
    </dgm:pt>
    <dgm:pt modelId="{DAE66782-9A7C-4CB7-A19F-29713AE3FA9F}" type="sibTrans" cxnId="{33B1CF59-34C4-4D68-B763-6BF9C06D04A6}">
      <dgm:prSet/>
      <dgm:spPr/>
      <dgm:t>
        <a:bodyPr/>
        <a:lstStyle/>
        <a:p>
          <a:endParaRPr lang="en-US"/>
        </a:p>
      </dgm:t>
    </dgm:pt>
    <dgm:pt modelId="{A61B660F-5A0C-4751-9F07-825D55355677}">
      <dgm:prSet phldrT="[Text]"/>
      <dgm:spPr/>
      <dgm:t>
        <a:bodyPr/>
        <a:lstStyle/>
        <a:p>
          <a:r>
            <a:rPr lang="en-US" dirty="0" smtClean="0"/>
            <a:t>Cafeteria Cook</a:t>
          </a:r>
        </a:p>
      </dgm:t>
    </dgm:pt>
    <dgm:pt modelId="{5EEF4207-DF03-4895-8393-DFDFFD19E050}" type="parTrans" cxnId="{1F7057E1-DA9A-459D-8F8A-457335AF3B9D}">
      <dgm:prSet/>
      <dgm:spPr/>
      <dgm:t>
        <a:bodyPr/>
        <a:lstStyle/>
        <a:p>
          <a:endParaRPr lang="en-US"/>
        </a:p>
      </dgm:t>
    </dgm:pt>
    <dgm:pt modelId="{61311895-8FDF-4C2B-AE84-F326672AA008}" type="sibTrans" cxnId="{1F7057E1-DA9A-459D-8F8A-457335AF3B9D}">
      <dgm:prSet/>
      <dgm:spPr/>
      <dgm:t>
        <a:bodyPr/>
        <a:lstStyle/>
        <a:p>
          <a:endParaRPr lang="en-US"/>
        </a:p>
      </dgm:t>
    </dgm:pt>
    <dgm:pt modelId="{6FD6040C-5CD1-46CB-8FD9-5C9DD62A292D}">
      <dgm:prSet phldrT="[Text]"/>
      <dgm:spPr/>
      <dgm:t>
        <a:bodyPr/>
        <a:lstStyle/>
        <a:p>
          <a:r>
            <a:rPr lang="en-US" dirty="0" smtClean="0"/>
            <a:t>Contractual Employees</a:t>
          </a:r>
        </a:p>
      </dgm:t>
    </dgm:pt>
    <dgm:pt modelId="{53397679-A1F6-47CD-B790-29A78024976A}" type="parTrans" cxnId="{872C825B-7E3D-432E-A5E9-A324074B8A68}">
      <dgm:prSet/>
      <dgm:spPr/>
      <dgm:t>
        <a:bodyPr/>
        <a:lstStyle/>
        <a:p>
          <a:endParaRPr lang="en-US"/>
        </a:p>
      </dgm:t>
    </dgm:pt>
    <dgm:pt modelId="{D1BCB1D5-63BE-4256-96AA-CD657BF6E654}" type="sibTrans" cxnId="{872C825B-7E3D-432E-A5E9-A324074B8A68}">
      <dgm:prSet/>
      <dgm:spPr/>
      <dgm:t>
        <a:bodyPr/>
        <a:lstStyle/>
        <a:p>
          <a:endParaRPr lang="en-US"/>
        </a:p>
      </dgm:t>
    </dgm:pt>
    <dgm:pt modelId="{14C570FC-4850-47CB-9781-D125C4432D57}">
      <dgm:prSet/>
      <dgm:spPr/>
      <dgm:t>
        <a:bodyPr/>
        <a:lstStyle/>
        <a:p>
          <a:r>
            <a:rPr lang="en-US" dirty="0" smtClean="0"/>
            <a:t>Bookkeeper</a:t>
          </a:r>
          <a:endParaRPr lang="en-US" dirty="0"/>
        </a:p>
      </dgm:t>
    </dgm:pt>
    <dgm:pt modelId="{72D935FB-E14F-417C-839A-2A6EE7E23916}" type="parTrans" cxnId="{7E51BE3B-31B1-4CA0-9980-0F58F923B9B9}">
      <dgm:prSet/>
      <dgm:spPr/>
      <dgm:t>
        <a:bodyPr/>
        <a:lstStyle/>
        <a:p>
          <a:endParaRPr lang="en-US"/>
        </a:p>
      </dgm:t>
    </dgm:pt>
    <dgm:pt modelId="{292D56B2-623F-4649-8E72-AD46EBF4A702}" type="sibTrans" cxnId="{7E51BE3B-31B1-4CA0-9980-0F58F923B9B9}">
      <dgm:prSet/>
      <dgm:spPr/>
      <dgm:t>
        <a:bodyPr/>
        <a:lstStyle/>
        <a:p>
          <a:endParaRPr lang="en-US"/>
        </a:p>
      </dgm:t>
    </dgm:pt>
    <dgm:pt modelId="{7B70C85E-3082-4C23-9A34-BE5C492A5670}">
      <dgm:prSet/>
      <dgm:spPr/>
      <dgm:t>
        <a:bodyPr/>
        <a:lstStyle/>
        <a:p>
          <a:r>
            <a:rPr lang="en-US" dirty="0" smtClean="0"/>
            <a:t>Confidential Secretary</a:t>
          </a:r>
          <a:endParaRPr lang="en-US" dirty="0"/>
        </a:p>
      </dgm:t>
    </dgm:pt>
    <dgm:pt modelId="{B041281D-7C42-416C-AE26-1DBFFCD3CB88}" type="parTrans" cxnId="{B84D7EA2-6F9F-4D6F-8B50-043FCE0AEFB1}">
      <dgm:prSet/>
      <dgm:spPr/>
      <dgm:t>
        <a:bodyPr/>
        <a:lstStyle/>
        <a:p>
          <a:endParaRPr lang="en-US"/>
        </a:p>
      </dgm:t>
    </dgm:pt>
    <dgm:pt modelId="{7142B792-12E5-4B4B-B132-CCFCDEA806A2}" type="sibTrans" cxnId="{B84D7EA2-6F9F-4D6F-8B50-043FCE0AEFB1}">
      <dgm:prSet/>
      <dgm:spPr/>
      <dgm:t>
        <a:bodyPr/>
        <a:lstStyle/>
        <a:p>
          <a:endParaRPr lang="en-US"/>
        </a:p>
      </dgm:t>
    </dgm:pt>
    <dgm:pt modelId="{A0870C75-0EB4-4611-986F-6D4057BAB7DF}">
      <dgm:prSet/>
      <dgm:spPr/>
      <dgm:t>
        <a:bodyPr/>
        <a:lstStyle/>
        <a:p>
          <a:r>
            <a:rPr lang="en-US" dirty="0" smtClean="0"/>
            <a:t>Cafeteria Coordinator</a:t>
          </a:r>
          <a:endParaRPr lang="en-US" dirty="0"/>
        </a:p>
      </dgm:t>
    </dgm:pt>
    <dgm:pt modelId="{15B4AE1B-09D3-4B94-B1D9-F21194D22388}" type="parTrans" cxnId="{903D3B8D-1ABC-4EAC-B4F3-0E256F0CA89C}">
      <dgm:prSet/>
      <dgm:spPr/>
      <dgm:t>
        <a:bodyPr/>
        <a:lstStyle/>
        <a:p>
          <a:endParaRPr lang="en-US"/>
        </a:p>
      </dgm:t>
    </dgm:pt>
    <dgm:pt modelId="{90B128E0-4564-46F8-BA28-12914609F5C2}" type="sibTrans" cxnId="{903D3B8D-1ABC-4EAC-B4F3-0E256F0CA89C}">
      <dgm:prSet/>
      <dgm:spPr/>
      <dgm:t>
        <a:bodyPr/>
        <a:lstStyle/>
        <a:p>
          <a:endParaRPr lang="en-US"/>
        </a:p>
      </dgm:t>
    </dgm:pt>
    <dgm:pt modelId="{18E83CAE-AC24-41B7-B364-3E2FDFEBC2A4}">
      <dgm:prSet/>
      <dgm:spPr/>
      <dgm:t>
        <a:bodyPr/>
        <a:lstStyle/>
        <a:p>
          <a:r>
            <a:rPr lang="en-US" dirty="0" smtClean="0"/>
            <a:t>School Nurse</a:t>
          </a:r>
          <a:endParaRPr lang="en-US" dirty="0"/>
        </a:p>
      </dgm:t>
    </dgm:pt>
    <dgm:pt modelId="{014E139A-9551-4C1D-91A7-F651A89FAB53}" type="parTrans" cxnId="{A0F02A6A-7E05-436F-8E77-D9B0D6A67E2C}">
      <dgm:prSet/>
      <dgm:spPr/>
      <dgm:t>
        <a:bodyPr/>
        <a:lstStyle/>
        <a:p>
          <a:endParaRPr lang="en-US"/>
        </a:p>
      </dgm:t>
    </dgm:pt>
    <dgm:pt modelId="{D32F915A-8406-49C2-904E-74CFFF876E68}" type="sibTrans" cxnId="{A0F02A6A-7E05-436F-8E77-D9B0D6A67E2C}">
      <dgm:prSet/>
      <dgm:spPr/>
      <dgm:t>
        <a:bodyPr/>
        <a:lstStyle/>
        <a:p>
          <a:endParaRPr lang="en-US"/>
        </a:p>
      </dgm:t>
    </dgm:pt>
    <dgm:pt modelId="{FAEA5BD5-5414-44A5-BCA5-94E2878A9659}">
      <dgm:prSet/>
      <dgm:spPr/>
      <dgm:t>
        <a:bodyPr/>
        <a:lstStyle/>
        <a:p>
          <a:r>
            <a:rPr lang="en-US" dirty="0" smtClean="0"/>
            <a:t>Guidance Counselor</a:t>
          </a:r>
          <a:endParaRPr lang="en-US" dirty="0"/>
        </a:p>
      </dgm:t>
    </dgm:pt>
    <dgm:pt modelId="{51872C1B-AE4D-43C4-A2CA-9394BFEDB7A7}" type="parTrans" cxnId="{A6D9C903-F4C4-4D0A-9C60-95A8D9FCA727}">
      <dgm:prSet/>
      <dgm:spPr/>
      <dgm:t>
        <a:bodyPr/>
        <a:lstStyle/>
        <a:p>
          <a:endParaRPr lang="en-US"/>
        </a:p>
      </dgm:t>
    </dgm:pt>
    <dgm:pt modelId="{213F7CA6-4FD8-4D7A-93CA-F045E57D4C8F}" type="sibTrans" cxnId="{A6D9C903-F4C4-4D0A-9C60-95A8D9FCA727}">
      <dgm:prSet/>
      <dgm:spPr/>
      <dgm:t>
        <a:bodyPr/>
        <a:lstStyle/>
        <a:p>
          <a:endParaRPr lang="en-US"/>
        </a:p>
      </dgm:t>
    </dgm:pt>
    <dgm:pt modelId="{5544C75A-4BAA-4D1E-A97B-F6FA5961D77D}">
      <dgm:prSet/>
      <dgm:spPr/>
      <dgm:t>
        <a:bodyPr/>
        <a:lstStyle/>
        <a:p>
          <a:r>
            <a:rPr lang="en-US" dirty="0" smtClean="0"/>
            <a:t>Social Worker</a:t>
          </a:r>
          <a:endParaRPr lang="en-US" dirty="0"/>
        </a:p>
      </dgm:t>
    </dgm:pt>
    <dgm:pt modelId="{5E44FD27-3C6A-478A-9B32-A82B06C63D4E}" type="parTrans" cxnId="{FB53B329-292B-49B7-BC8C-0515B8212B40}">
      <dgm:prSet/>
      <dgm:spPr/>
      <dgm:t>
        <a:bodyPr/>
        <a:lstStyle/>
        <a:p>
          <a:endParaRPr lang="en-US"/>
        </a:p>
      </dgm:t>
    </dgm:pt>
    <dgm:pt modelId="{A31F359C-B6F9-4774-B45E-0479945B8CF2}" type="sibTrans" cxnId="{FB53B329-292B-49B7-BC8C-0515B8212B40}">
      <dgm:prSet/>
      <dgm:spPr/>
      <dgm:t>
        <a:bodyPr/>
        <a:lstStyle/>
        <a:p>
          <a:endParaRPr lang="en-US"/>
        </a:p>
      </dgm:t>
    </dgm:pt>
    <dgm:pt modelId="{D835F706-4E7B-4DED-8B71-5C23E47084C7}" type="pres">
      <dgm:prSet presAssocID="{BCB93015-5D0B-4535-855B-1DA09AF1994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38803B-9BDA-49C9-854A-DD5392C40F7F}" type="pres">
      <dgm:prSet presAssocID="{35D6CF34-F5D8-41C4-85FE-7169B165A5C0}" presName="root1" presStyleCnt="0"/>
      <dgm:spPr/>
    </dgm:pt>
    <dgm:pt modelId="{7BBBE70A-D7AF-4F29-A7B2-A97AF85F7343}" type="pres">
      <dgm:prSet presAssocID="{35D6CF34-F5D8-41C4-85FE-7169B165A5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3F0E55-5CD3-4736-BC60-C56EBFCE0D0F}" type="pres">
      <dgm:prSet presAssocID="{35D6CF34-F5D8-41C4-85FE-7169B165A5C0}" presName="level2hierChild" presStyleCnt="0"/>
      <dgm:spPr/>
    </dgm:pt>
    <dgm:pt modelId="{56BD5431-36C9-4CC2-88D5-90927640110C}" type="pres">
      <dgm:prSet presAssocID="{B9A9A17E-CEF5-4227-8C88-3789DC367D5F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D791C249-6E9D-4358-89F1-AA84EBED8F1A}" type="pres">
      <dgm:prSet presAssocID="{B9A9A17E-CEF5-4227-8C88-3789DC367D5F}" presName="connTx" presStyleLbl="parChTrans1D2" presStyleIdx="0" presStyleCnt="1"/>
      <dgm:spPr/>
      <dgm:t>
        <a:bodyPr/>
        <a:lstStyle/>
        <a:p>
          <a:endParaRPr lang="en-US"/>
        </a:p>
      </dgm:t>
    </dgm:pt>
    <dgm:pt modelId="{A9EA4746-85B6-49D2-8D70-0D812B8FC9EC}" type="pres">
      <dgm:prSet presAssocID="{B1B60187-3ED2-4273-84C6-F9756464D6A2}" presName="root2" presStyleCnt="0"/>
      <dgm:spPr/>
    </dgm:pt>
    <dgm:pt modelId="{E3A1B9C2-D4B1-4B40-8D29-C550BFB2EAC4}" type="pres">
      <dgm:prSet presAssocID="{B1B60187-3ED2-4273-84C6-F9756464D6A2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D678FB-F135-4AC7-9083-4C43EA82DFE1}" type="pres">
      <dgm:prSet presAssocID="{B1B60187-3ED2-4273-84C6-F9756464D6A2}" presName="level3hierChild" presStyleCnt="0"/>
      <dgm:spPr/>
    </dgm:pt>
    <dgm:pt modelId="{159C6B1F-1887-43FA-BA59-8A303498AEBE}" type="pres">
      <dgm:prSet presAssocID="{53397679-A1F6-47CD-B790-29A78024976A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9547B18F-4DC1-4E7C-AEE6-D9602EEB3160}" type="pres">
      <dgm:prSet presAssocID="{53397679-A1F6-47CD-B790-29A78024976A}" presName="connTx" presStyleLbl="parChTrans1D3" presStyleIdx="0" presStyleCnt="8"/>
      <dgm:spPr/>
      <dgm:t>
        <a:bodyPr/>
        <a:lstStyle/>
        <a:p>
          <a:endParaRPr lang="en-US"/>
        </a:p>
      </dgm:t>
    </dgm:pt>
    <dgm:pt modelId="{41262348-CC90-42ED-A4AA-D4197BF31590}" type="pres">
      <dgm:prSet presAssocID="{6FD6040C-5CD1-46CB-8FD9-5C9DD62A292D}" presName="root2" presStyleCnt="0"/>
      <dgm:spPr/>
    </dgm:pt>
    <dgm:pt modelId="{AB4C4874-6CDC-4604-9D44-68EF5BA25649}" type="pres">
      <dgm:prSet presAssocID="{6FD6040C-5CD1-46CB-8FD9-5C9DD62A292D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80E699-5DD7-4552-88D0-6B78F8CB6831}" type="pres">
      <dgm:prSet presAssocID="{6FD6040C-5CD1-46CB-8FD9-5C9DD62A292D}" presName="level3hierChild" presStyleCnt="0"/>
      <dgm:spPr/>
    </dgm:pt>
    <dgm:pt modelId="{24C4EF76-530A-455F-9AED-4109CE8F7081}" type="pres">
      <dgm:prSet presAssocID="{7307B929-1670-4276-8825-E7D144850C64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AD5515B8-0DCF-438A-94DF-78D09DF8DC32}" type="pres">
      <dgm:prSet presAssocID="{7307B929-1670-4276-8825-E7D144850C64}" presName="connTx" presStyleLbl="parChTrans1D3" presStyleIdx="1" presStyleCnt="8"/>
      <dgm:spPr/>
      <dgm:t>
        <a:bodyPr/>
        <a:lstStyle/>
        <a:p>
          <a:endParaRPr lang="en-US"/>
        </a:p>
      </dgm:t>
    </dgm:pt>
    <dgm:pt modelId="{050AA013-C508-4C68-9DC8-107288E466D8}" type="pres">
      <dgm:prSet presAssocID="{BA49BE2D-021F-46CA-9601-F581E7C84B85}" presName="root2" presStyleCnt="0"/>
      <dgm:spPr/>
    </dgm:pt>
    <dgm:pt modelId="{9071E1E8-3600-4764-9694-BE2F1B0CD060}" type="pres">
      <dgm:prSet presAssocID="{BA49BE2D-021F-46CA-9601-F581E7C84B85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84D0A5-0D0F-4A95-9AB2-2DE26AEEC334}" type="pres">
      <dgm:prSet presAssocID="{BA49BE2D-021F-46CA-9601-F581E7C84B85}" presName="level3hierChild" presStyleCnt="0"/>
      <dgm:spPr/>
    </dgm:pt>
    <dgm:pt modelId="{D8059843-BBA0-4DBE-9A26-09B062CECE66}" type="pres">
      <dgm:prSet presAssocID="{54AE4C0D-B7BC-442C-AA8B-F12EB855BCAF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10C5C952-1F4A-49D9-BB99-6573E3C897B7}" type="pres">
      <dgm:prSet presAssocID="{54AE4C0D-B7BC-442C-AA8B-F12EB855BCAF}" presName="connTx" presStyleLbl="parChTrans1D3" presStyleIdx="2" presStyleCnt="8"/>
      <dgm:spPr/>
      <dgm:t>
        <a:bodyPr/>
        <a:lstStyle/>
        <a:p>
          <a:endParaRPr lang="en-US"/>
        </a:p>
      </dgm:t>
    </dgm:pt>
    <dgm:pt modelId="{D9FBFB8D-6CE4-4132-B658-27BC5743C317}" type="pres">
      <dgm:prSet presAssocID="{4ED782CA-E978-42FD-B519-FFF91984AA6C}" presName="root2" presStyleCnt="0"/>
      <dgm:spPr/>
    </dgm:pt>
    <dgm:pt modelId="{324CB966-9BE2-47B5-8E28-CAF016137040}" type="pres">
      <dgm:prSet presAssocID="{4ED782CA-E978-42FD-B519-FFF91984AA6C}" presName="LevelTwoTextNode" presStyleLbl="node3" presStyleIdx="2" presStyleCnt="8" custLinFactY="15779" custLinFactNeighborX="138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8FB4E1-D631-40ED-8F22-3D9FC5A26223}" type="pres">
      <dgm:prSet presAssocID="{4ED782CA-E978-42FD-B519-FFF91984AA6C}" presName="level3hierChild" presStyleCnt="0"/>
      <dgm:spPr/>
    </dgm:pt>
    <dgm:pt modelId="{D68739F0-1418-4726-AD3F-B4F80D8B3D23}" type="pres">
      <dgm:prSet presAssocID="{8EAD17A5-EDF6-4206-A383-4C7DEC85B464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8AEB1A0A-6E22-47CC-A6CD-CF7B0D67CE61}" type="pres">
      <dgm:prSet presAssocID="{8EAD17A5-EDF6-4206-A383-4C7DEC85B464}" presName="connTx" presStyleLbl="parChTrans1D3" presStyleIdx="3" presStyleCnt="8"/>
      <dgm:spPr/>
      <dgm:t>
        <a:bodyPr/>
        <a:lstStyle/>
        <a:p>
          <a:endParaRPr lang="en-US"/>
        </a:p>
      </dgm:t>
    </dgm:pt>
    <dgm:pt modelId="{4C5F7ACA-6B7C-4A55-A6DD-C8669DACC4E8}" type="pres">
      <dgm:prSet presAssocID="{A68EE2CD-EF18-44A3-81B8-77675F07722B}" presName="root2" presStyleCnt="0"/>
      <dgm:spPr/>
    </dgm:pt>
    <dgm:pt modelId="{6626DE3D-8D6F-4CAC-BDD8-2B471BCC6751}" type="pres">
      <dgm:prSet presAssocID="{A68EE2CD-EF18-44A3-81B8-77675F07722B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A4865-91BC-420E-965B-63F8B4D0F57F}" type="pres">
      <dgm:prSet presAssocID="{A68EE2CD-EF18-44A3-81B8-77675F07722B}" presName="level3hierChild" presStyleCnt="0"/>
      <dgm:spPr/>
    </dgm:pt>
    <dgm:pt modelId="{7DC54461-81A6-414C-80B1-774F3026EBF5}" type="pres">
      <dgm:prSet presAssocID="{616594FC-D987-4928-A536-4B3A925BE438}" presName="conn2-1" presStyleLbl="parChTrans1D4" presStyleIdx="0" presStyleCnt="12"/>
      <dgm:spPr/>
      <dgm:t>
        <a:bodyPr/>
        <a:lstStyle/>
        <a:p>
          <a:endParaRPr lang="en-US"/>
        </a:p>
      </dgm:t>
    </dgm:pt>
    <dgm:pt modelId="{D352D249-03C9-4C3A-87A8-FE81E0BE6647}" type="pres">
      <dgm:prSet presAssocID="{616594FC-D987-4928-A536-4B3A925BE438}" presName="connTx" presStyleLbl="parChTrans1D4" presStyleIdx="0" presStyleCnt="12"/>
      <dgm:spPr/>
      <dgm:t>
        <a:bodyPr/>
        <a:lstStyle/>
        <a:p>
          <a:endParaRPr lang="en-US"/>
        </a:p>
      </dgm:t>
    </dgm:pt>
    <dgm:pt modelId="{7B49E39B-9C25-46FA-B8C7-E44B94F9DB66}" type="pres">
      <dgm:prSet presAssocID="{099DE5C8-BD5D-4A3D-87C5-697CA1F47BE8}" presName="root2" presStyleCnt="0"/>
      <dgm:spPr/>
    </dgm:pt>
    <dgm:pt modelId="{9434FE3E-26E9-41AC-B7A8-61CD1B9C0E52}" type="pres">
      <dgm:prSet presAssocID="{099DE5C8-BD5D-4A3D-87C5-697CA1F47BE8}" presName="LevelTwoTextNode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E21EA8-00E6-4D29-AC64-8E282AD4FDF9}" type="pres">
      <dgm:prSet presAssocID="{099DE5C8-BD5D-4A3D-87C5-697CA1F47BE8}" presName="level3hierChild" presStyleCnt="0"/>
      <dgm:spPr/>
    </dgm:pt>
    <dgm:pt modelId="{1315263E-5BCA-4267-8174-5BAE6197045D}" type="pres">
      <dgm:prSet presAssocID="{5EEF4207-DF03-4895-8393-DFDFFD19E050}" presName="conn2-1" presStyleLbl="parChTrans1D4" presStyleIdx="1" presStyleCnt="12"/>
      <dgm:spPr/>
      <dgm:t>
        <a:bodyPr/>
        <a:lstStyle/>
        <a:p>
          <a:endParaRPr lang="en-US"/>
        </a:p>
      </dgm:t>
    </dgm:pt>
    <dgm:pt modelId="{B0E07AA0-590B-4901-80B4-4D6A4C66946D}" type="pres">
      <dgm:prSet presAssocID="{5EEF4207-DF03-4895-8393-DFDFFD19E050}" presName="connTx" presStyleLbl="parChTrans1D4" presStyleIdx="1" presStyleCnt="12"/>
      <dgm:spPr/>
      <dgm:t>
        <a:bodyPr/>
        <a:lstStyle/>
        <a:p>
          <a:endParaRPr lang="en-US"/>
        </a:p>
      </dgm:t>
    </dgm:pt>
    <dgm:pt modelId="{32138D37-7869-4A8D-AC34-2D5B29E4B770}" type="pres">
      <dgm:prSet presAssocID="{A61B660F-5A0C-4751-9F07-825D55355677}" presName="root2" presStyleCnt="0"/>
      <dgm:spPr/>
    </dgm:pt>
    <dgm:pt modelId="{36F9907E-681D-444A-AF47-E11C560D0A64}" type="pres">
      <dgm:prSet presAssocID="{A61B660F-5A0C-4751-9F07-825D55355677}" presName="LevelTwoTextNode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DED783-6DDF-4084-8BF9-0CA79718CC4E}" type="pres">
      <dgm:prSet presAssocID="{A61B660F-5A0C-4751-9F07-825D55355677}" presName="level3hierChild" presStyleCnt="0"/>
      <dgm:spPr/>
    </dgm:pt>
    <dgm:pt modelId="{73AE5A74-A239-4B2E-B2A4-F4383715DCBE}" type="pres">
      <dgm:prSet presAssocID="{00F3AFFA-A97A-4921-90B3-E723384F6A4B}" presName="conn2-1" presStyleLbl="parChTrans1D4" presStyleIdx="2" presStyleCnt="12"/>
      <dgm:spPr/>
      <dgm:t>
        <a:bodyPr/>
        <a:lstStyle/>
        <a:p>
          <a:endParaRPr lang="en-US"/>
        </a:p>
      </dgm:t>
    </dgm:pt>
    <dgm:pt modelId="{B1460B3F-0991-403E-BF58-60DC5EAF09B4}" type="pres">
      <dgm:prSet presAssocID="{00F3AFFA-A97A-4921-90B3-E723384F6A4B}" presName="connTx" presStyleLbl="parChTrans1D4" presStyleIdx="2" presStyleCnt="12"/>
      <dgm:spPr/>
      <dgm:t>
        <a:bodyPr/>
        <a:lstStyle/>
        <a:p>
          <a:endParaRPr lang="en-US"/>
        </a:p>
      </dgm:t>
    </dgm:pt>
    <dgm:pt modelId="{813F6376-ECE4-4B69-94C2-E0AB22295716}" type="pres">
      <dgm:prSet presAssocID="{A37D2785-DF39-497F-8DE1-6DDAF9D77FA3}" presName="root2" presStyleCnt="0"/>
      <dgm:spPr/>
    </dgm:pt>
    <dgm:pt modelId="{4E171ED1-BF25-4252-828A-77AEDDB6463B}" type="pres">
      <dgm:prSet presAssocID="{A37D2785-DF39-497F-8DE1-6DDAF9D77FA3}" presName="LevelTwoTextNode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DF7FE-DC1C-44DF-B722-45578FC6C7B4}" type="pres">
      <dgm:prSet presAssocID="{A37D2785-DF39-497F-8DE1-6DDAF9D77FA3}" presName="level3hierChild" presStyleCnt="0"/>
      <dgm:spPr/>
    </dgm:pt>
    <dgm:pt modelId="{D4BBF900-9A1E-4286-98E6-9B1D2B9FD440}" type="pres">
      <dgm:prSet presAssocID="{F88C2BB3-4038-42E2-BB20-860729D7E003}" presName="conn2-1" presStyleLbl="parChTrans1D4" presStyleIdx="3" presStyleCnt="12"/>
      <dgm:spPr/>
      <dgm:t>
        <a:bodyPr/>
        <a:lstStyle/>
        <a:p>
          <a:endParaRPr lang="en-US"/>
        </a:p>
      </dgm:t>
    </dgm:pt>
    <dgm:pt modelId="{AEB8C181-0F29-4CBF-AB1B-44E22B318BCE}" type="pres">
      <dgm:prSet presAssocID="{F88C2BB3-4038-42E2-BB20-860729D7E003}" presName="connTx" presStyleLbl="parChTrans1D4" presStyleIdx="3" presStyleCnt="12"/>
      <dgm:spPr/>
      <dgm:t>
        <a:bodyPr/>
        <a:lstStyle/>
        <a:p>
          <a:endParaRPr lang="en-US"/>
        </a:p>
      </dgm:t>
    </dgm:pt>
    <dgm:pt modelId="{E8DE2211-176B-44F1-B1B5-4CDB33B98989}" type="pres">
      <dgm:prSet presAssocID="{10345D54-F0B1-4C6B-BCBB-C64FD0BA2DBE}" presName="root2" presStyleCnt="0"/>
      <dgm:spPr/>
    </dgm:pt>
    <dgm:pt modelId="{6EA1DE9B-DE0E-43AA-A316-91E8E4839033}" type="pres">
      <dgm:prSet presAssocID="{10345D54-F0B1-4C6B-BCBB-C64FD0BA2DBE}" presName="LevelTwoTextNode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622B61-3BC1-40B5-BF61-A9366CB66036}" type="pres">
      <dgm:prSet presAssocID="{10345D54-F0B1-4C6B-BCBB-C64FD0BA2DBE}" presName="level3hierChild" presStyleCnt="0"/>
      <dgm:spPr/>
    </dgm:pt>
    <dgm:pt modelId="{E3AD0169-48E2-4BD9-8644-338470202B7E}" type="pres">
      <dgm:prSet presAssocID="{0420AE2D-8084-4801-88FB-C61AB3840510}" presName="conn2-1" presStyleLbl="parChTrans1D4" presStyleIdx="4" presStyleCnt="12"/>
      <dgm:spPr/>
      <dgm:t>
        <a:bodyPr/>
        <a:lstStyle/>
        <a:p>
          <a:endParaRPr lang="en-US"/>
        </a:p>
      </dgm:t>
    </dgm:pt>
    <dgm:pt modelId="{52A6E318-FFD5-4DDC-9F33-3A28B63C9E34}" type="pres">
      <dgm:prSet presAssocID="{0420AE2D-8084-4801-88FB-C61AB3840510}" presName="connTx" presStyleLbl="parChTrans1D4" presStyleIdx="4" presStyleCnt="12"/>
      <dgm:spPr/>
      <dgm:t>
        <a:bodyPr/>
        <a:lstStyle/>
        <a:p>
          <a:endParaRPr lang="en-US"/>
        </a:p>
      </dgm:t>
    </dgm:pt>
    <dgm:pt modelId="{F490D71C-DA04-4B4D-B813-FFA9B0E15F9F}" type="pres">
      <dgm:prSet presAssocID="{33653AEF-4F9C-4CE9-87C3-4BFD1B689AC3}" presName="root2" presStyleCnt="0"/>
      <dgm:spPr/>
    </dgm:pt>
    <dgm:pt modelId="{0C24F79C-C374-4524-8102-6B08AB7E9B7A}" type="pres">
      <dgm:prSet presAssocID="{33653AEF-4F9C-4CE9-87C3-4BFD1B689AC3}" presName="LevelTwoTextNode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2CA107-DFB9-4200-95C4-94836DBC6938}" type="pres">
      <dgm:prSet presAssocID="{33653AEF-4F9C-4CE9-87C3-4BFD1B689AC3}" presName="level3hierChild" presStyleCnt="0"/>
      <dgm:spPr/>
    </dgm:pt>
    <dgm:pt modelId="{CD9D5D93-4737-40A5-8DA1-97634C7AD22F}" type="pres">
      <dgm:prSet presAssocID="{C23B50EE-B9B7-49F1-A902-1132E34AE51B}" presName="conn2-1" presStyleLbl="parChTrans1D4" presStyleIdx="5" presStyleCnt="12"/>
      <dgm:spPr/>
      <dgm:t>
        <a:bodyPr/>
        <a:lstStyle/>
        <a:p>
          <a:endParaRPr lang="en-US"/>
        </a:p>
      </dgm:t>
    </dgm:pt>
    <dgm:pt modelId="{5D753D12-C085-4652-A789-E57CBB0D3024}" type="pres">
      <dgm:prSet presAssocID="{C23B50EE-B9B7-49F1-A902-1132E34AE51B}" presName="connTx" presStyleLbl="parChTrans1D4" presStyleIdx="5" presStyleCnt="12"/>
      <dgm:spPr/>
      <dgm:t>
        <a:bodyPr/>
        <a:lstStyle/>
        <a:p>
          <a:endParaRPr lang="en-US"/>
        </a:p>
      </dgm:t>
    </dgm:pt>
    <dgm:pt modelId="{E74AEBDE-3883-4BBE-8DE5-57DA91AF5847}" type="pres">
      <dgm:prSet presAssocID="{916C47A6-3B5E-485A-BCDB-0662D4C919EE}" presName="root2" presStyleCnt="0"/>
      <dgm:spPr/>
    </dgm:pt>
    <dgm:pt modelId="{34B1CFD5-634D-4B04-8CAB-5BC5B730C0D2}" type="pres">
      <dgm:prSet presAssocID="{916C47A6-3B5E-485A-BCDB-0662D4C919EE}" presName="LevelTwoTextNode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856595-B935-43E4-8861-0009D98C9136}" type="pres">
      <dgm:prSet presAssocID="{916C47A6-3B5E-485A-BCDB-0662D4C919EE}" presName="level3hierChild" presStyleCnt="0"/>
      <dgm:spPr/>
    </dgm:pt>
    <dgm:pt modelId="{6C192252-68C6-42C6-9FD0-C909E8867EB8}" type="pres">
      <dgm:prSet presAssocID="{47E7FFC4-0A28-44C9-8A39-445061D007BF}" presName="conn2-1" presStyleLbl="parChTrans1D4" presStyleIdx="6" presStyleCnt="12"/>
      <dgm:spPr/>
      <dgm:t>
        <a:bodyPr/>
        <a:lstStyle/>
        <a:p>
          <a:endParaRPr lang="en-US"/>
        </a:p>
      </dgm:t>
    </dgm:pt>
    <dgm:pt modelId="{5DE270F8-7EA1-4425-8E0B-D803F506ECF3}" type="pres">
      <dgm:prSet presAssocID="{47E7FFC4-0A28-44C9-8A39-445061D007BF}" presName="connTx" presStyleLbl="parChTrans1D4" presStyleIdx="6" presStyleCnt="12"/>
      <dgm:spPr/>
      <dgm:t>
        <a:bodyPr/>
        <a:lstStyle/>
        <a:p>
          <a:endParaRPr lang="en-US"/>
        </a:p>
      </dgm:t>
    </dgm:pt>
    <dgm:pt modelId="{393FDE36-27BA-4285-BB46-8A80802E2D69}" type="pres">
      <dgm:prSet presAssocID="{BB8A4813-897A-4D04-9E92-91E1671A1099}" presName="root2" presStyleCnt="0"/>
      <dgm:spPr/>
    </dgm:pt>
    <dgm:pt modelId="{2F50040D-66CD-4554-8CEA-163729FBEED1}" type="pres">
      <dgm:prSet presAssocID="{BB8A4813-897A-4D04-9E92-91E1671A1099}" presName="LevelTwoTextNode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0FBBAC-64E2-4DDA-97A6-F751693D1527}" type="pres">
      <dgm:prSet presAssocID="{BB8A4813-897A-4D04-9E92-91E1671A1099}" presName="level3hierChild" presStyleCnt="0"/>
      <dgm:spPr/>
    </dgm:pt>
    <dgm:pt modelId="{28796C71-1EFD-4D84-86AD-D60F99B8588A}" type="pres">
      <dgm:prSet presAssocID="{686A3651-8416-499C-9B48-37D4F8310E56}" presName="conn2-1" presStyleLbl="parChTrans1D4" presStyleIdx="7" presStyleCnt="12"/>
      <dgm:spPr/>
      <dgm:t>
        <a:bodyPr/>
        <a:lstStyle/>
        <a:p>
          <a:endParaRPr lang="en-US"/>
        </a:p>
      </dgm:t>
    </dgm:pt>
    <dgm:pt modelId="{D769F1D2-7FFA-4684-94DA-AE01F85C874A}" type="pres">
      <dgm:prSet presAssocID="{686A3651-8416-499C-9B48-37D4F8310E56}" presName="connTx" presStyleLbl="parChTrans1D4" presStyleIdx="7" presStyleCnt="12"/>
      <dgm:spPr/>
      <dgm:t>
        <a:bodyPr/>
        <a:lstStyle/>
        <a:p>
          <a:endParaRPr lang="en-US"/>
        </a:p>
      </dgm:t>
    </dgm:pt>
    <dgm:pt modelId="{21F45640-75C7-4441-8C81-4BC6022489F8}" type="pres">
      <dgm:prSet presAssocID="{DA7FFF90-94E8-417D-902B-9CA24C0217F2}" presName="root2" presStyleCnt="0"/>
      <dgm:spPr/>
    </dgm:pt>
    <dgm:pt modelId="{F00B90F0-6807-4D10-80E0-78F9D601F4C4}" type="pres">
      <dgm:prSet presAssocID="{DA7FFF90-94E8-417D-902B-9CA24C0217F2}" presName="LevelTwoTextNode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F52F20-EFA3-42A5-86B2-15922A8DAC4E}" type="pres">
      <dgm:prSet presAssocID="{DA7FFF90-94E8-417D-902B-9CA24C0217F2}" presName="level3hierChild" presStyleCnt="0"/>
      <dgm:spPr/>
    </dgm:pt>
    <dgm:pt modelId="{123F244F-2555-4762-A5EE-BDB6290DFC67}" type="pres">
      <dgm:prSet presAssocID="{014E139A-9551-4C1D-91A7-F651A89FAB53}" presName="conn2-1" presStyleLbl="parChTrans1D4" presStyleIdx="8" presStyleCnt="12"/>
      <dgm:spPr/>
      <dgm:t>
        <a:bodyPr/>
        <a:lstStyle/>
        <a:p>
          <a:endParaRPr lang="en-US"/>
        </a:p>
      </dgm:t>
    </dgm:pt>
    <dgm:pt modelId="{9175CD9C-1D7D-4B58-BB3C-8E38DD4224AB}" type="pres">
      <dgm:prSet presAssocID="{014E139A-9551-4C1D-91A7-F651A89FAB53}" presName="connTx" presStyleLbl="parChTrans1D4" presStyleIdx="8" presStyleCnt="12"/>
      <dgm:spPr/>
      <dgm:t>
        <a:bodyPr/>
        <a:lstStyle/>
        <a:p>
          <a:endParaRPr lang="en-US"/>
        </a:p>
      </dgm:t>
    </dgm:pt>
    <dgm:pt modelId="{55FCBE8F-0F7C-4E33-A061-BBD2407DD11C}" type="pres">
      <dgm:prSet presAssocID="{18E83CAE-AC24-41B7-B364-3E2FDFEBC2A4}" presName="root2" presStyleCnt="0"/>
      <dgm:spPr/>
    </dgm:pt>
    <dgm:pt modelId="{FF1629D0-F208-4A85-9432-E45074DE7071}" type="pres">
      <dgm:prSet presAssocID="{18E83CAE-AC24-41B7-B364-3E2FDFEBC2A4}" presName="LevelTwoTextNode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A00269-6527-4D02-A0F4-6A30AE6F6803}" type="pres">
      <dgm:prSet presAssocID="{18E83CAE-AC24-41B7-B364-3E2FDFEBC2A4}" presName="level3hierChild" presStyleCnt="0"/>
      <dgm:spPr/>
    </dgm:pt>
    <dgm:pt modelId="{E39AACAE-C73D-47BE-A137-3E1E869357F2}" type="pres">
      <dgm:prSet presAssocID="{51872C1B-AE4D-43C4-A2CA-9394BFEDB7A7}" presName="conn2-1" presStyleLbl="parChTrans1D4" presStyleIdx="9" presStyleCnt="12"/>
      <dgm:spPr/>
      <dgm:t>
        <a:bodyPr/>
        <a:lstStyle/>
        <a:p>
          <a:endParaRPr lang="en-US"/>
        </a:p>
      </dgm:t>
    </dgm:pt>
    <dgm:pt modelId="{D23077EE-C3F7-4D75-B382-DE0563AFDFFB}" type="pres">
      <dgm:prSet presAssocID="{51872C1B-AE4D-43C4-A2CA-9394BFEDB7A7}" presName="connTx" presStyleLbl="parChTrans1D4" presStyleIdx="9" presStyleCnt="12"/>
      <dgm:spPr/>
      <dgm:t>
        <a:bodyPr/>
        <a:lstStyle/>
        <a:p>
          <a:endParaRPr lang="en-US"/>
        </a:p>
      </dgm:t>
    </dgm:pt>
    <dgm:pt modelId="{5B287256-2639-4436-8FD7-F6A4125F3C2E}" type="pres">
      <dgm:prSet presAssocID="{FAEA5BD5-5414-44A5-BCA5-94E2878A9659}" presName="root2" presStyleCnt="0"/>
      <dgm:spPr/>
    </dgm:pt>
    <dgm:pt modelId="{03B1C4EB-AC54-41E0-95DF-97F45A56B488}" type="pres">
      <dgm:prSet presAssocID="{FAEA5BD5-5414-44A5-BCA5-94E2878A9659}" presName="LevelTwoTextNode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398FE5-73C3-4DEE-B797-788CDE9E290D}" type="pres">
      <dgm:prSet presAssocID="{FAEA5BD5-5414-44A5-BCA5-94E2878A9659}" presName="level3hierChild" presStyleCnt="0"/>
      <dgm:spPr/>
    </dgm:pt>
    <dgm:pt modelId="{37B6C765-B3BD-4427-9D23-D3B04DFC6E63}" type="pres">
      <dgm:prSet presAssocID="{5E44FD27-3C6A-478A-9B32-A82B06C63D4E}" presName="conn2-1" presStyleLbl="parChTrans1D4" presStyleIdx="10" presStyleCnt="12"/>
      <dgm:spPr/>
      <dgm:t>
        <a:bodyPr/>
        <a:lstStyle/>
        <a:p>
          <a:endParaRPr lang="en-US"/>
        </a:p>
      </dgm:t>
    </dgm:pt>
    <dgm:pt modelId="{DF231081-9BB9-4C65-8E50-1D811D1027DB}" type="pres">
      <dgm:prSet presAssocID="{5E44FD27-3C6A-478A-9B32-A82B06C63D4E}" presName="connTx" presStyleLbl="parChTrans1D4" presStyleIdx="10" presStyleCnt="12"/>
      <dgm:spPr/>
      <dgm:t>
        <a:bodyPr/>
        <a:lstStyle/>
        <a:p>
          <a:endParaRPr lang="en-US"/>
        </a:p>
      </dgm:t>
    </dgm:pt>
    <dgm:pt modelId="{440FA72E-27B4-4023-9C48-7D9E43B57F89}" type="pres">
      <dgm:prSet presAssocID="{5544C75A-4BAA-4D1E-A97B-F6FA5961D77D}" presName="root2" presStyleCnt="0"/>
      <dgm:spPr/>
    </dgm:pt>
    <dgm:pt modelId="{B69FB261-5712-4718-9501-7805C29A917C}" type="pres">
      <dgm:prSet presAssocID="{5544C75A-4BAA-4D1E-A97B-F6FA5961D77D}" presName="LevelTwoTextNode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32D09F-ED58-47BE-926B-BDA1AA473376}" type="pres">
      <dgm:prSet presAssocID="{5544C75A-4BAA-4D1E-A97B-F6FA5961D77D}" presName="level3hierChild" presStyleCnt="0"/>
      <dgm:spPr/>
    </dgm:pt>
    <dgm:pt modelId="{E75E6688-E08D-467B-965E-FCA11C2798E1}" type="pres">
      <dgm:prSet presAssocID="{9A039E3B-E8E5-4EB4-B7A4-BAE305741FA0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6CAB683-FA30-4F90-9A07-E6F2389B3D7F}" type="pres">
      <dgm:prSet presAssocID="{9A039E3B-E8E5-4EB4-B7A4-BAE305741FA0}" presName="connTx" presStyleLbl="parChTrans1D3" presStyleIdx="4" presStyleCnt="8"/>
      <dgm:spPr/>
      <dgm:t>
        <a:bodyPr/>
        <a:lstStyle/>
        <a:p>
          <a:endParaRPr lang="en-US"/>
        </a:p>
      </dgm:t>
    </dgm:pt>
    <dgm:pt modelId="{F6D5B9F9-428A-4879-997F-5E61385FC8B0}" type="pres">
      <dgm:prSet presAssocID="{3760BA73-F654-4B4C-82B4-C7529CF6C333}" presName="root2" presStyleCnt="0"/>
      <dgm:spPr/>
    </dgm:pt>
    <dgm:pt modelId="{D48041CA-CBA6-4BD2-8FEC-964E5BBFCFBC}" type="pres">
      <dgm:prSet presAssocID="{3760BA73-F654-4B4C-82B4-C7529CF6C333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8B6ED6-55BF-4BED-BEE4-5BC9F43B4608}" type="pres">
      <dgm:prSet presAssocID="{3760BA73-F654-4B4C-82B4-C7529CF6C333}" presName="level3hierChild" presStyleCnt="0"/>
      <dgm:spPr/>
    </dgm:pt>
    <dgm:pt modelId="{673C70CD-928B-42BA-9E5A-13F90C43B733}" type="pres">
      <dgm:prSet presAssocID="{0244D915-2DEC-4386-A0C2-84EE6B1F975E}" presName="conn2-1" presStyleLbl="parChTrans1D4" presStyleIdx="11" presStyleCnt="12"/>
      <dgm:spPr/>
      <dgm:t>
        <a:bodyPr/>
        <a:lstStyle/>
        <a:p>
          <a:endParaRPr lang="en-US"/>
        </a:p>
      </dgm:t>
    </dgm:pt>
    <dgm:pt modelId="{C443F14E-F141-48FF-A6B4-4547BC2580C1}" type="pres">
      <dgm:prSet presAssocID="{0244D915-2DEC-4386-A0C2-84EE6B1F975E}" presName="connTx" presStyleLbl="parChTrans1D4" presStyleIdx="11" presStyleCnt="12"/>
      <dgm:spPr/>
      <dgm:t>
        <a:bodyPr/>
        <a:lstStyle/>
        <a:p>
          <a:endParaRPr lang="en-US"/>
        </a:p>
      </dgm:t>
    </dgm:pt>
    <dgm:pt modelId="{AE0052C7-9E45-4C81-B4EA-18FB7C1AA811}" type="pres">
      <dgm:prSet presAssocID="{02B54E5C-FB0B-4D02-B619-9E07ABFF49A0}" presName="root2" presStyleCnt="0"/>
      <dgm:spPr/>
    </dgm:pt>
    <dgm:pt modelId="{57C599E4-4E5B-4C3C-8480-FA42C494ABD8}" type="pres">
      <dgm:prSet presAssocID="{02B54E5C-FB0B-4D02-B619-9E07ABFF49A0}" presName="LevelTwoTextNode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6E45DF-4008-4920-8B7E-9D59AF9AEFF2}" type="pres">
      <dgm:prSet presAssocID="{02B54E5C-FB0B-4D02-B619-9E07ABFF49A0}" presName="level3hierChild" presStyleCnt="0"/>
      <dgm:spPr/>
    </dgm:pt>
    <dgm:pt modelId="{9E49E736-F2A5-44CF-A1FD-61F48C66C14A}" type="pres">
      <dgm:prSet presAssocID="{72D935FB-E14F-417C-839A-2A6EE7E23916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B02CE0A4-1BD2-4D52-8751-3C5171F92CA3}" type="pres">
      <dgm:prSet presAssocID="{72D935FB-E14F-417C-839A-2A6EE7E23916}" presName="connTx" presStyleLbl="parChTrans1D3" presStyleIdx="5" presStyleCnt="8"/>
      <dgm:spPr/>
      <dgm:t>
        <a:bodyPr/>
        <a:lstStyle/>
        <a:p>
          <a:endParaRPr lang="en-US"/>
        </a:p>
      </dgm:t>
    </dgm:pt>
    <dgm:pt modelId="{390F37F4-E8DD-4E5E-8CC6-FD857DEAAD6D}" type="pres">
      <dgm:prSet presAssocID="{14C570FC-4850-47CB-9781-D125C4432D57}" presName="root2" presStyleCnt="0"/>
      <dgm:spPr/>
    </dgm:pt>
    <dgm:pt modelId="{EEB9D3A6-895E-470E-BB7A-A522A80719AF}" type="pres">
      <dgm:prSet presAssocID="{14C570FC-4850-47CB-9781-D125C4432D57}" presName="LevelTwoTextNode" presStyleLbl="node3" presStyleIdx="5" presStyleCnt="8" custLinFactY="47859" custLinFactNeighborX="346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9A122B-538D-4A34-8119-18D08F6DBA9E}" type="pres">
      <dgm:prSet presAssocID="{14C570FC-4850-47CB-9781-D125C4432D57}" presName="level3hierChild" presStyleCnt="0"/>
      <dgm:spPr/>
    </dgm:pt>
    <dgm:pt modelId="{2DE6617D-BAA8-4A2C-BE0C-9012A2E80900}" type="pres">
      <dgm:prSet presAssocID="{B041281D-7C42-416C-AE26-1DBFFCD3CB88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FD2F011F-A4DF-4469-8117-A85C41FAEB20}" type="pres">
      <dgm:prSet presAssocID="{B041281D-7C42-416C-AE26-1DBFFCD3CB88}" presName="connTx" presStyleLbl="parChTrans1D3" presStyleIdx="6" presStyleCnt="8"/>
      <dgm:spPr/>
      <dgm:t>
        <a:bodyPr/>
        <a:lstStyle/>
        <a:p>
          <a:endParaRPr lang="en-US"/>
        </a:p>
      </dgm:t>
    </dgm:pt>
    <dgm:pt modelId="{21DD1383-36C6-4A9F-B14F-AC1A471595F2}" type="pres">
      <dgm:prSet presAssocID="{7B70C85E-3082-4C23-9A34-BE5C492A5670}" presName="root2" presStyleCnt="0"/>
      <dgm:spPr/>
    </dgm:pt>
    <dgm:pt modelId="{56AB1402-E0B9-4DC6-9F2E-A1F1273AC46C}" type="pres">
      <dgm:prSet presAssocID="{7B70C85E-3082-4C23-9A34-BE5C492A5670}" presName="LevelTwoTextNode" presStyleLbl="node3" presStyleIdx="6" presStyleCnt="8" custLinFactY="-200000" custLinFactNeighborX="3469" custLinFactNeighborY="-2511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ADE88D-0001-4F92-AEBD-6029E99D27E8}" type="pres">
      <dgm:prSet presAssocID="{7B70C85E-3082-4C23-9A34-BE5C492A5670}" presName="level3hierChild" presStyleCnt="0"/>
      <dgm:spPr/>
    </dgm:pt>
    <dgm:pt modelId="{9DFC48B9-3121-425E-A734-E26DE69A8E4E}" type="pres">
      <dgm:prSet presAssocID="{15B4AE1B-09D3-4B94-B1D9-F21194D22388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150F313C-F18B-4EA2-898C-10F8E783B097}" type="pres">
      <dgm:prSet presAssocID="{15B4AE1B-09D3-4B94-B1D9-F21194D22388}" presName="connTx" presStyleLbl="parChTrans1D3" presStyleIdx="7" presStyleCnt="8"/>
      <dgm:spPr/>
      <dgm:t>
        <a:bodyPr/>
        <a:lstStyle/>
        <a:p>
          <a:endParaRPr lang="en-US"/>
        </a:p>
      </dgm:t>
    </dgm:pt>
    <dgm:pt modelId="{EB395D05-0763-4F83-9BD1-CB76343B734F}" type="pres">
      <dgm:prSet presAssocID="{A0870C75-0EB4-4611-986F-6D4057BAB7DF}" presName="root2" presStyleCnt="0"/>
      <dgm:spPr/>
    </dgm:pt>
    <dgm:pt modelId="{44E97445-8F3D-49D9-9F7C-7F0B16824F98}" type="pres">
      <dgm:prSet presAssocID="{A0870C75-0EB4-4611-986F-6D4057BAB7DF}" presName="LevelTwoTextNode" presStyleLbl="node3" presStyleIdx="7" presStyleCnt="8" custLinFactY="-100000" custLinFactNeighborX="3469" custLinFactNeighborY="-1180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2DA7AD-5FDE-4131-AA7C-5E967EF2B749}" type="pres">
      <dgm:prSet presAssocID="{A0870C75-0EB4-4611-986F-6D4057BAB7DF}" presName="level3hierChild" presStyleCnt="0"/>
      <dgm:spPr/>
    </dgm:pt>
  </dgm:ptLst>
  <dgm:cxnLst>
    <dgm:cxn modelId="{CB25DAB7-98C7-4911-912F-9A5304CE19DC}" type="presOf" srcId="{7B70C85E-3082-4C23-9A34-BE5C492A5670}" destId="{56AB1402-E0B9-4DC6-9F2E-A1F1273AC46C}" srcOrd="0" destOrd="0" presId="urn:microsoft.com/office/officeart/2005/8/layout/hierarchy2"/>
    <dgm:cxn modelId="{8CA9EE0C-44F6-4F2F-A79F-777F624B0C3F}" type="presOf" srcId="{A61B660F-5A0C-4751-9F07-825D55355677}" destId="{36F9907E-681D-444A-AF47-E11C560D0A64}" srcOrd="0" destOrd="0" presId="urn:microsoft.com/office/officeart/2005/8/layout/hierarchy2"/>
    <dgm:cxn modelId="{33B1CF59-34C4-4D68-B763-6BF9C06D04A6}" srcId="{A68EE2CD-EF18-44A3-81B8-77675F07722B}" destId="{099DE5C8-BD5D-4A3D-87C5-697CA1F47BE8}" srcOrd="0" destOrd="0" parTransId="{616594FC-D987-4928-A536-4B3A925BE438}" sibTransId="{DAE66782-9A7C-4CB7-A19F-29713AE3FA9F}"/>
    <dgm:cxn modelId="{7A03BA4E-23C3-43FA-809D-7F22FA014658}" type="presOf" srcId="{5E44FD27-3C6A-478A-9B32-A82B06C63D4E}" destId="{DF231081-9BB9-4C65-8E50-1D811D1027DB}" srcOrd="1" destOrd="0" presId="urn:microsoft.com/office/officeart/2005/8/layout/hierarchy2"/>
    <dgm:cxn modelId="{F7B9EA55-A106-48D0-A688-294A8B63C895}" type="presOf" srcId="{6FD6040C-5CD1-46CB-8FD9-5C9DD62A292D}" destId="{AB4C4874-6CDC-4604-9D44-68EF5BA25649}" srcOrd="0" destOrd="0" presId="urn:microsoft.com/office/officeart/2005/8/layout/hierarchy2"/>
    <dgm:cxn modelId="{0E9B061E-899C-47FA-B9FA-B7C71AC2B824}" srcId="{B1B60187-3ED2-4273-84C6-F9756464D6A2}" destId="{BA49BE2D-021F-46CA-9601-F581E7C84B85}" srcOrd="1" destOrd="0" parTransId="{7307B929-1670-4276-8825-E7D144850C64}" sibTransId="{184A8495-A303-47B1-8664-AD09E3B96A1E}"/>
    <dgm:cxn modelId="{BCDD590B-3D9C-4478-8B55-FB45249B93D6}" srcId="{10345D54-F0B1-4C6B-BCBB-C64FD0BA2DBE}" destId="{33653AEF-4F9C-4CE9-87C3-4BFD1B689AC3}" srcOrd="0" destOrd="0" parTransId="{0420AE2D-8084-4801-88FB-C61AB3840510}" sibTransId="{63F06262-E6F9-4EA5-80FE-76E6C1ACF544}"/>
    <dgm:cxn modelId="{E3DAD467-BC5B-4D1A-8E08-23197CE758AB}" type="presOf" srcId="{7307B929-1670-4276-8825-E7D144850C64}" destId="{AD5515B8-0DCF-438A-94DF-78D09DF8DC32}" srcOrd="1" destOrd="0" presId="urn:microsoft.com/office/officeart/2005/8/layout/hierarchy2"/>
    <dgm:cxn modelId="{BD8D0D66-8881-4594-AFFD-7C2D590BC9C4}" type="presOf" srcId="{51872C1B-AE4D-43C4-A2CA-9394BFEDB7A7}" destId="{D23077EE-C3F7-4D75-B382-DE0563AFDFFB}" srcOrd="1" destOrd="0" presId="urn:microsoft.com/office/officeart/2005/8/layout/hierarchy2"/>
    <dgm:cxn modelId="{F3C06CF3-1EEA-445C-8DC3-300FDE2A1A45}" type="presOf" srcId="{10345D54-F0B1-4C6B-BCBB-C64FD0BA2DBE}" destId="{6EA1DE9B-DE0E-43AA-A316-91E8E4839033}" srcOrd="0" destOrd="0" presId="urn:microsoft.com/office/officeart/2005/8/layout/hierarchy2"/>
    <dgm:cxn modelId="{546D39A8-86FB-4238-AF5C-E593ED58C22F}" type="presOf" srcId="{9A039E3B-E8E5-4EB4-B7A4-BAE305741FA0}" destId="{76CAB683-FA30-4F90-9A07-E6F2389B3D7F}" srcOrd="1" destOrd="0" presId="urn:microsoft.com/office/officeart/2005/8/layout/hierarchy2"/>
    <dgm:cxn modelId="{F45D85F7-E693-4E62-AF8F-2076D5E38DF8}" type="presOf" srcId="{616594FC-D987-4928-A536-4B3A925BE438}" destId="{D352D249-03C9-4C3A-87A8-FE81E0BE6647}" srcOrd="1" destOrd="0" presId="urn:microsoft.com/office/officeart/2005/8/layout/hierarchy2"/>
    <dgm:cxn modelId="{9D7CE6C1-377C-4595-B297-E2179F7DDE7A}" type="presOf" srcId="{15B4AE1B-09D3-4B94-B1D9-F21194D22388}" destId="{9DFC48B9-3121-425E-A734-E26DE69A8E4E}" srcOrd="0" destOrd="0" presId="urn:microsoft.com/office/officeart/2005/8/layout/hierarchy2"/>
    <dgm:cxn modelId="{5157F87F-2D74-4CA4-9666-CCFD927CF03E}" type="presOf" srcId="{DA7FFF90-94E8-417D-902B-9CA24C0217F2}" destId="{F00B90F0-6807-4D10-80E0-78F9D601F4C4}" srcOrd="0" destOrd="0" presId="urn:microsoft.com/office/officeart/2005/8/layout/hierarchy2"/>
    <dgm:cxn modelId="{9A00513A-948C-4C87-9553-F301328D292A}" type="presOf" srcId="{B9A9A17E-CEF5-4227-8C88-3789DC367D5F}" destId="{56BD5431-36C9-4CC2-88D5-90927640110C}" srcOrd="0" destOrd="0" presId="urn:microsoft.com/office/officeart/2005/8/layout/hierarchy2"/>
    <dgm:cxn modelId="{54D9E65A-DEF8-4D9C-A50E-413BB93AE4EC}" type="presOf" srcId="{51872C1B-AE4D-43C4-A2CA-9394BFEDB7A7}" destId="{E39AACAE-C73D-47BE-A137-3E1E869357F2}" srcOrd="0" destOrd="0" presId="urn:microsoft.com/office/officeart/2005/8/layout/hierarchy2"/>
    <dgm:cxn modelId="{E68EAF85-7784-48C5-9176-BB1D5F5B9203}" type="presOf" srcId="{FAEA5BD5-5414-44A5-BCA5-94E2878A9659}" destId="{03B1C4EB-AC54-41E0-95DF-97F45A56B488}" srcOrd="0" destOrd="0" presId="urn:microsoft.com/office/officeart/2005/8/layout/hierarchy2"/>
    <dgm:cxn modelId="{C90235E3-D2EE-4F58-8586-7F606751A0AA}" type="presOf" srcId="{72D935FB-E14F-417C-839A-2A6EE7E23916}" destId="{B02CE0A4-1BD2-4D52-8751-3C5171F92CA3}" srcOrd="1" destOrd="0" presId="urn:microsoft.com/office/officeart/2005/8/layout/hierarchy2"/>
    <dgm:cxn modelId="{F892A34C-9C21-4A40-916B-4E9DA0FEDA3F}" type="presOf" srcId="{C23B50EE-B9B7-49F1-A902-1132E34AE51B}" destId="{CD9D5D93-4737-40A5-8DA1-97634C7AD22F}" srcOrd="0" destOrd="0" presId="urn:microsoft.com/office/officeart/2005/8/layout/hierarchy2"/>
    <dgm:cxn modelId="{F41571CB-2267-428C-B809-12F0483923AC}" type="presOf" srcId="{F88C2BB3-4038-42E2-BB20-860729D7E003}" destId="{D4BBF900-9A1E-4286-98E6-9B1D2B9FD440}" srcOrd="0" destOrd="0" presId="urn:microsoft.com/office/officeart/2005/8/layout/hierarchy2"/>
    <dgm:cxn modelId="{00400AF2-755E-4117-909B-8F0A9F824DEE}" srcId="{BB8A4813-897A-4D04-9E92-91E1671A1099}" destId="{DA7FFF90-94E8-417D-902B-9CA24C0217F2}" srcOrd="0" destOrd="0" parTransId="{686A3651-8416-499C-9B48-37D4F8310E56}" sibTransId="{BD8E09EA-CE61-42AB-8E7A-F687AA728C7F}"/>
    <dgm:cxn modelId="{D71720DE-4F38-4290-9C24-52887D57F845}" type="presOf" srcId="{47E7FFC4-0A28-44C9-8A39-445061D007BF}" destId="{5DE270F8-7EA1-4425-8E0B-D803F506ECF3}" srcOrd="1" destOrd="0" presId="urn:microsoft.com/office/officeart/2005/8/layout/hierarchy2"/>
    <dgm:cxn modelId="{1D8AAD99-43D0-4148-9E2B-9FF7A5368964}" srcId="{B1B60187-3ED2-4273-84C6-F9756464D6A2}" destId="{A68EE2CD-EF18-44A3-81B8-77675F07722B}" srcOrd="3" destOrd="0" parTransId="{8EAD17A5-EDF6-4206-A383-4C7DEC85B464}" sibTransId="{17591921-03D0-495F-B05F-A05B455E5218}"/>
    <dgm:cxn modelId="{223C9BF3-56C9-4F89-BECB-16A400F6F177}" type="presOf" srcId="{686A3651-8416-499C-9B48-37D4F8310E56}" destId="{D769F1D2-7FFA-4684-94DA-AE01F85C874A}" srcOrd="1" destOrd="0" presId="urn:microsoft.com/office/officeart/2005/8/layout/hierarchy2"/>
    <dgm:cxn modelId="{896B8C31-1F37-4454-A876-B3FB39F96F1E}" type="presOf" srcId="{A68EE2CD-EF18-44A3-81B8-77675F07722B}" destId="{6626DE3D-8D6F-4CAC-BDD8-2B471BCC6751}" srcOrd="0" destOrd="0" presId="urn:microsoft.com/office/officeart/2005/8/layout/hierarchy2"/>
    <dgm:cxn modelId="{C1C6B74F-0DE5-49EE-87EA-6D3AFDD4C3E0}" type="presOf" srcId="{B9A9A17E-CEF5-4227-8C88-3789DC367D5F}" destId="{D791C249-6E9D-4358-89F1-AA84EBED8F1A}" srcOrd="1" destOrd="0" presId="urn:microsoft.com/office/officeart/2005/8/layout/hierarchy2"/>
    <dgm:cxn modelId="{343D5A24-1AC7-4EA7-B764-FA3739B385B1}" type="presOf" srcId="{00F3AFFA-A97A-4921-90B3-E723384F6A4B}" destId="{73AE5A74-A239-4B2E-B2A4-F4383715DCBE}" srcOrd="0" destOrd="0" presId="urn:microsoft.com/office/officeart/2005/8/layout/hierarchy2"/>
    <dgm:cxn modelId="{4845E40B-C5F7-4715-A3BB-D6A64DAEAD28}" type="presOf" srcId="{616594FC-D987-4928-A536-4B3A925BE438}" destId="{7DC54461-81A6-414C-80B1-774F3026EBF5}" srcOrd="0" destOrd="0" presId="urn:microsoft.com/office/officeart/2005/8/layout/hierarchy2"/>
    <dgm:cxn modelId="{35C594C4-0692-4BD7-BA72-47B5832C537E}" type="presOf" srcId="{53397679-A1F6-47CD-B790-29A78024976A}" destId="{9547B18F-4DC1-4E7C-AEE6-D9602EEB3160}" srcOrd="1" destOrd="0" presId="urn:microsoft.com/office/officeart/2005/8/layout/hierarchy2"/>
    <dgm:cxn modelId="{50A34158-FB4C-4F29-B374-EB2DFB303A0C}" type="presOf" srcId="{0244D915-2DEC-4386-A0C2-84EE6B1F975E}" destId="{C443F14E-F141-48FF-A6B4-4547BC2580C1}" srcOrd="1" destOrd="0" presId="urn:microsoft.com/office/officeart/2005/8/layout/hierarchy2"/>
    <dgm:cxn modelId="{7C6DEC16-6E88-46CF-807E-19AAD55FD4F8}" srcId="{B1B60187-3ED2-4273-84C6-F9756464D6A2}" destId="{3760BA73-F654-4B4C-82B4-C7529CF6C333}" srcOrd="4" destOrd="0" parTransId="{9A039E3B-E8E5-4EB4-B7A4-BAE305741FA0}" sibTransId="{00666C2F-2DBE-4112-884A-6EE76DC04993}"/>
    <dgm:cxn modelId="{121D951A-3710-4506-A317-4A4909BBF92D}" type="presOf" srcId="{4ED782CA-E978-42FD-B519-FFF91984AA6C}" destId="{324CB966-9BE2-47B5-8E28-CAF016137040}" srcOrd="0" destOrd="0" presId="urn:microsoft.com/office/officeart/2005/8/layout/hierarchy2"/>
    <dgm:cxn modelId="{20415E37-2BD9-4B0E-8DBD-81AEC6607B51}" type="presOf" srcId="{14C570FC-4850-47CB-9781-D125C4432D57}" destId="{EEB9D3A6-895E-470E-BB7A-A522A80719AF}" srcOrd="0" destOrd="0" presId="urn:microsoft.com/office/officeart/2005/8/layout/hierarchy2"/>
    <dgm:cxn modelId="{1F7057E1-DA9A-459D-8F8A-457335AF3B9D}" srcId="{099DE5C8-BD5D-4A3D-87C5-697CA1F47BE8}" destId="{A61B660F-5A0C-4751-9F07-825D55355677}" srcOrd="0" destOrd="0" parTransId="{5EEF4207-DF03-4895-8393-DFDFFD19E050}" sibTransId="{61311895-8FDF-4C2B-AE84-F326672AA008}"/>
    <dgm:cxn modelId="{B4F8EC74-B144-4A6A-BD35-450C579DAE89}" type="presOf" srcId="{B041281D-7C42-416C-AE26-1DBFFCD3CB88}" destId="{FD2F011F-A4DF-4469-8117-A85C41FAEB20}" srcOrd="1" destOrd="0" presId="urn:microsoft.com/office/officeart/2005/8/layout/hierarchy2"/>
    <dgm:cxn modelId="{53788070-6958-4733-8FBE-14C017B08E90}" type="presOf" srcId="{54AE4C0D-B7BC-442C-AA8B-F12EB855BCAF}" destId="{10C5C952-1F4A-49D9-BB99-6573E3C897B7}" srcOrd="1" destOrd="0" presId="urn:microsoft.com/office/officeart/2005/8/layout/hierarchy2"/>
    <dgm:cxn modelId="{A6D9C903-F4C4-4D0A-9C60-95A8D9FCA727}" srcId="{A68EE2CD-EF18-44A3-81B8-77675F07722B}" destId="{FAEA5BD5-5414-44A5-BCA5-94E2878A9659}" srcOrd="5" destOrd="0" parTransId="{51872C1B-AE4D-43C4-A2CA-9394BFEDB7A7}" sibTransId="{213F7CA6-4FD8-4D7A-93CA-F045E57D4C8F}"/>
    <dgm:cxn modelId="{D02BB0E3-7360-4ED6-837A-97D2D1A6AAE6}" type="presOf" srcId="{53397679-A1F6-47CD-B790-29A78024976A}" destId="{159C6B1F-1887-43FA-BA59-8A303498AEBE}" srcOrd="0" destOrd="0" presId="urn:microsoft.com/office/officeart/2005/8/layout/hierarchy2"/>
    <dgm:cxn modelId="{FB53B329-292B-49B7-BC8C-0515B8212B40}" srcId="{A68EE2CD-EF18-44A3-81B8-77675F07722B}" destId="{5544C75A-4BAA-4D1E-A97B-F6FA5961D77D}" srcOrd="6" destOrd="0" parTransId="{5E44FD27-3C6A-478A-9B32-A82B06C63D4E}" sibTransId="{A31F359C-B6F9-4774-B45E-0479945B8CF2}"/>
    <dgm:cxn modelId="{6F4DED5A-D1EF-4374-8540-F4CC746FB307}" type="presOf" srcId="{5E44FD27-3C6A-478A-9B32-A82B06C63D4E}" destId="{37B6C765-B3BD-4427-9D23-D3B04DFC6E63}" srcOrd="0" destOrd="0" presId="urn:microsoft.com/office/officeart/2005/8/layout/hierarchy2"/>
    <dgm:cxn modelId="{DEFD297D-C167-4AC9-9770-70E59DE16DF2}" type="presOf" srcId="{C23B50EE-B9B7-49F1-A902-1132E34AE51B}" destId="{5D753D12-C085-4652-A789-E57CBB0D3024}" srcOrd="1" destOrd="0" presId="urn:microsoft.com/office/officeart/2005/8/layout/hierarchy2"/>
    <dgm:cxn modelId="{2722C837-D7D9-4757-BAFA-5DA168274B3F}" type="presOf" srcId="{686A3651-8416-499C-9B48-37D4F8310E56}" destId="{28796C71-1EFD-4D84-86AD-D60F99B8588A}" srcOrd="0" destOrd="0" presId="urn:microsoft.com/office/officeart/2005/8/layout/hierarchy2"/>
    <dgm:cxn modelId="{AB776B3C-0CF8-4712-8AD0-31DC7391750F}" type="presOf" srcId="{3760BA73-F654-4B4C-82B4-C7529CF6C333}" destId="{D48041CA-CBA6-4BD2-8FEC-964E5BBFCFBC}" srcOrd="0" destOrd="0" presId="urn:microsoft.com/office/officeart/2005/8/layout/hierarchy2"/>
    <dgm:cxn modelId="{FF430B42-7BE8-452B-98FB-F753F8D82B95}" type="presOf" srcId="{8EAD17A5-EDF6-4206-A383-4C7DEC85B464}" destId="{D68739F0-1418-4726-AD3F-B4F80D8B3D23}" srcOrd="0" destOrd="0" presId="urn:microsoft.com/office/officeart/2005/8/layout/hierarchy2"/>
    <dgm:cxn modelId="{872C825B-7E3D-432E-A5E9-A324074B8A68}" srcId="{B1B60187-3ED2-4273-84C6-F9756464D6A2}" destId="{6FD6040C-5CD1-46CB-8FD9-5C9DD62A292D}" srcOrd="0" destOrd="0" parTransId="{53397679-A1F6-47CD-B790-29A78024976A}" sibTransId="{D1BCB1D5-63BE-4256-96AA-CD657BF6E654}"/>
    <dgm:cxn modelId="{02676882-5485-4EDB-8AEC-2F13D27905B4}" type="presOf" srcId="{35D6CF34-F5D8-41C4-85FE-7169B165A5C0}" destId="{7BBBE70A-D7AF-4F29-A7B2-A97AF85F7343}" srcOrd="0" destOrd="0" presId="urn:microsoft.com/office/officeart/2005/8/layout/hierarchy2"/>
    <dgm:cxn modelId="{00B79AED-7953-418F-AF76-C00E4257C01A}" srcId="{3760BA73-F654-4B4C-82B4-C7529CF6C333}" destId="{02B54E5C-FB0B-4D02-B619-9E07ABFF49A0}" srcOrd="0" destOrd="0" parTransId="{0244D915-2DEC-4386-A0C2-84EE6B1F975E}" sibTransId="{4E70B165-9AFF-42BE-B2C6-96C2870A76BB}"/>
    <dgm:cxn modelId="{BE1756E9-87F4-4224-90BF-255A40E3557E}" type="presOf" srcId="{33653AEF-4F9C-4CE9-87C3-4BFD1B689AC3}" destId="{0C24F79C-C374-4524-8102-6B08AB7E9B7A}" srcOrd="0" destOrd="0" presId="urn:microsoft.com/office/officeart/2005/8/layout/hierarchy2"/>
    <dgm:cxn modelId="{6F6B156C-F540-4AB1-A321-CD38BF2A1E5B}" type="presOf" srcId="{014E139A-9551-4C1D-91A7-F651A89FAB53}" destId="{123F244F-2555-4762-A5EE-BDB6290DFC67}" srcOrd="0" destOrd="0" presId="urn:microsoft.com/office/officeart/2005/8/layout/hierarchy2"/>
    <dgm:cxn modelId="{A0F02A6A-7E05-436F-8E77-D9B0D6A67E2C}" srcId="{A68EE2CD-EF18-44A3-81B8-77675F07722B}" destId="{18E83CAE-AC24-41B7-B364-3E2FDFEBC2A4}" srcOrd="4" destOrd="0" parTransId="{014E139A-9551-4C1D-91A7-F651A89FAB53}" sibTransId="{D32F915A-8406-49C2-904E-74CFFF876E68}"/>
    <dgm:cxn modelId="{0AA451A4-BDC2-4860-82E6-9FF654D44FE6}" type="presOf" srcId="{014E139A-9551-4C1D-91A7-F651A89FAB53}" destId="{9175CD9C-1D7D-4B58-BB3C-8E38DD4224AB}" srcOrd="1" destOrd="0" presId="urn:microsoft.com/office/officeart/2005/8/layout/hierarchy2"/>
    <dgm:cxn modelId="{F92CDC65-D526-4B94-969D-A962ABC06A23}" srcId="{A68EE2CD-EF18-44A3-81B8-77675F07722B}" destId="{916C47A6-3B5E-485A-BCDB-0662D4C919EE}" srcOrd="3" destOrd="0" parTransId="{C23B50EE-B9B7-49F1-A902-1132E34AE51B}" sibTransId="{752D2071-2411-480E-B724-0DE12CB70F24}"/>
    <dgm:cxn modelId="{86E09CAF-29C9-48D6-B820-36D1C24C2B9E}" type="presOf" srcId="{916C47A6-3B5E-485A-BCDB-0662D4C919EE}" destId="{34B1CFD5-634D-4B04-8CAB-5BC5B730C0D2}" srcOrd="0" destOrd="0" presId="urn:microsoft.com/office/officeart/2005/8/layout/hierarchy2"/>
    <dgm:cxn modelId="{6FCCD45C-6D3C-4A80-BF42-06B77F8283A6}" srcId="{916C47A6-3B5E-485A-BCDB-0662D4C919EE}" destId="{BB8A4813-897A-4D04-9E92-91E1671A1099}" srcOrd="0" destOrd="0" parTransId="{47E7FFC4-0A28-44C9-8A39-445061D007BF}" sibTransId="{39BD9188-876C-4BBF-981F-54566BE4F5A7}"/>
    <dgm:cxn modelId="{8A1ADAE5-F110-4345-BDCF-BF4EE6EB6B71}" srcId="{35D6CF34-F5D8-41C4-85FE-7169B165A5C0}" destId="{B1B60187-3ED2-4273-84C6-F9756464D6A2}" srcOrd="0" destOrd="0" parTransId="{B9A9A17E-CEF5-4227-8C88-3789DC367D5F}" sibTransId="{A2B05220-226F-4CD8-B9FA-A1D2D5A48130}"/>
    <dgm:cxn modelId="{E1363D1D-B310-4CD9-914E-77116BEA29B0}" type="presOf" srcId="{B041281D-7C42-416C-AE26-1DBFFCD3CB88}" destId="{2DE6617D-BAA8-4A2C-BE0C-9012A2E80900}" srcOrd="0" destOrd="0" presId="urn:microsoft.com/office/officeart/2005/8/layout/hierarchy2"/>
    <dgm:cxn modelId="{2C3D2FA9-4099-4708-ADD2-00C2F63A98A4}" srcId="{A68EE2CD-EF18-44A3-81B8-77675F07722B}" destId="{10345D54-F0B1-4C6B-BCBB-C64FD0BA2DBE}" srcOrd="2" destOrd="0" parTransId="{F88C2BB3-4038-42E2-BB20-860729D7E003}" sibTransId="{5167DD67-B2BF-4847-A526-91369C706D09}"/>
    <dgm:cxn modelId="{08B2891D-89D6-4CB5-8F15-F3F6DAD85864}" type="presOf" srcId="{A0870C75-0EB4-4611-986F-6D4057BAB7DF}" destId="{44E97445-8F3D-49D9-9F7C-7F0B16824F98}" srcOrd="0" destOrd="0" presId="urn:microsoft.com/office/officeart/2005/8/layout/hierarchy2"/>
    <dgm:cxn modelId="{A3FD7FCB-4783-4364-A758-4390FABD7F17}" type="presOf" srcId="{0420AE2D-8084-4801-88FB-C61AB3840510}" destId="{52A6E318-FFD5-4DDC-9F33-3A28B63C9E34}" srcOrd="1" destOrd="0" presId="urn:microsoft.com/office/officeart/2005/8/layout/hierarchy2"/>
    <dgm:cxn modelId="{BC6A4368-E21E-4E4E-A701-783D7F9E4AEE}" type="presOf" srcId="{8EAD17A5-EDF6-4206-A383-4C7DEC85B464}" destId="{8AEB1A0A-6E22-47CC-A6CD-CF7B0D67CE61}" srcOrd="1" destOrd="0" presId="urn:microsoft.com/office/officeart/2005/8/layout/hierarchy2"/>
    <dgm:cxn modelId="{28BF8B2C-0A52-47B7-8C69-C9CDD4F8FC71}" type="presOf" srcId="{18E83CAE-AC24-41B7-B364-3E2FDFEBC2A4}" destId="{FF1629D0-F208-4A85-9432-E45074DE7071}" srcOrd="0" destOrd="0" presId="urn:microsoft.com/office/officeart/2005/8/layout/hierarchy2"/>
    <dgm:cxn modelId="{B84D7EA2-6F9F-4D6F-8B50-043FCE0AEFB1}" srcId="{B1B60187-3ED2-4273-84C6-F9756464D6A2}" destId="{7B70C85E-3082-4C23-9A34-BE5C492A5670}" srcOrd="6" destOrd="0" parTransId="{B041281D-7C42-416C-AE26-1DBFFCD3CB88}" sibTransId="{7142B792-12E5-4B4B-B132-CCFCDEA806A2}"/>
    <dgm:cxn modelId="{FCED88BA-AD61-43A7-9E20-F4EF362DD197}" type="presOf" srcId="{0244D915-2DEC-4386-A0C2-84EE6B1F975E}" destId="{673C70CD-928B-42BA-9E5A-13F90C43B733}" srcOrd="0" destOrd="0" presId="urn:microsoft.com/office/officeart/2005/8/layout/hierarchy2"/>
    <dgm:cxn modelId="{1687817B-8ED2-473A-8E88-7023F730CD34}" type="presOf" srcId="{9A039E3B-E8E5-4EB4-B7A4-BAE305741FA0}" destId="{E75E6688-E08D-467B-965E-FCA11C2798E1}" srcOrd="0" destOrd="0" presId="urn:microsoft.com/office/officeart/2005/8/layout/hierarchy2"/>
    <dgm:cxn modelId="{7E51BE3B-31B1-4CA0-9980-0F58F923B9B9}" srcId="{B1B60187-3ED2-4273-84C6-F9756464D6A2}" destId="{14C570FC-4850-47CB-9781-D125C4432D57}" srcOrd="5" destOrd="0" parTransId="{72D935FB-E14F-417C-839A-2A6EE7E23916}" sibTransId="{292D56B2-623F-4649-8E72-AD46EBF4A702}"/>
    <dgm:cxn modelId="{903D3B8D-1ABC-4EAC-B4F3-0E256F0CA89C}" srcId="{B1B60187-3ED2-4273-84C6-F9756464D6A2}" destId="{A0870C75-0EB4-4611-986F-6D4057BAB7DF}" srcOrd="7" destOrd="0" parTransId="{15B4AE1B-09D3-4B94-B1D9-F21194D22388}" sibTransId="{90B128E0-4564-46F8-BA28-12914609F5C2}"/>
    <dgm:cxn modelId="{547009F9-2FF1-41FC-8607-1938588A348B}" type="presOf" srcId="{BB8A4813-897A-4D04-9E92-91E1671A1099}" destId="{2F50040D-66CD-4554-8CEA-163729FBEED1}" srcOrd="0" destOrd="0" presId="urn:microsoft.com/office/officeart/2005/8/layout/hierarchy2"/>
    <dgm:cxn modelId="{1D52D3D9-05A0-46C6-982A-AECEB8BB2DFA}" type="presOf" srcId="{00F3AFFA-A97A-4921-90B3-E723384F6A4B}" destId="{B1460B3F-0991-403E-BF58-60DC5EAF09B4}" srcOrd="1" destOrd="0" presId="urn:microsoft.com/office/officeart/2005/8/layout/hierarchy2"/>
    <dgm:cxn modelId="{646A6A35-6C9F-4646-8A89-AFD8271E34FE}" type="presOf" srcId="{BA49BE2D-021F-46CA-9601-F581E7C84B85}" destId="{9071E1E8-3600-4764-9694-BE2F1B0CD060}" srcOrd="0" destOrd="0" presId="urn:microsoft.com/office/officeart/2005/8/layout/hierarchy2"/>
    <dgm:cxn modelId="{8B94A6EB-3A42-4326-83E6-CC579FCF9427}" srcId="{B1B60187-3ED2-4273-84C6-F9756464D6A2}" destId="{4ED782CA-E978-42FD-B519-FFF91984AA6C}" srcOrd="2" destOrd="0" parTransId="{54AE4C0D-B7BC-442C-AA8B-F12EB855BCAF}" sibTransId="{EAFD0639-F9BD-4084-8637-4F2C9882D4C8}"/>
    <dgm:cxn modelId="{CFE21732-B9A9-4C20-B24D-9D82C34BBF8F}" type="presOf" srcId="{54AE4C0D-B7BC-442C-AA8B-F12EB855BCAF}" destId="{D8059843-BBA0-4DBE-9A26-09B062CECE66}" srcOrd="0" destOrd="0" presId="urn:microsoft.com/office/officeart/2005/8/layout/hierarchy2"/>
    <dgm:cxn modelId="{092DD392-5738-42A1-9DF4-AE6FE2E36C49}" type="presOf" srcId="{47E7FFC4-0A28-44C9-8A39-445061D007BF}" destId="{6C192252-68C6-42C6-9FD0-C909E8867EB8}" srcOrd="0" destOrd="0" presId="urn:microsoft.com/office/officeart/2005/8/layout/hierarchy2"/>
    <dgm:cxn modelId="{76692F97-6787-4C63-8F7A-B2B1C99BB127}" type="presOf" srcId="{02B54E5C-FB0B-4D02-B619-9E07ABFF49A0}" destId="{57C599E4-4E5B-4C3C-8480-FA42C494ABD8}" srcOrd="0" destOrd="0" presId="urn:microsoft.com/office/officeart/2005/8/layout/hierarchy2"/>
    <dgm:cxn modelId="{7AA8C16A-B932-4A97-8BF6-086B9C475848}" type="presOf" srcId="{7307B929-1670-4276-8825-E7D144850C64}" destId="{24C4EF76-530A-455F-9AED-4109CE8F7081}" srcOrd="0" destOrd="0" presId="urn:microsoft.com/office/officeart/2005/8/layout/hierarchy2"/>
    <dgm:cxn modelId="{5FE4C68F-AE68-4D63-9497-568E2DDD1838}" type="presOf" srcId="{5544C75A-4BAA-4D1E-A97B-F6FA5961D77D}" destId="{B69FB261-5712-4718-9501-7805C29A917C}" srcOrd="0" destOrd="0" presId="urn:microsoft.com/office/officeart/2005/8/layout/hierarchy2"/>
    <dgm:cxn modelId="{BBC25E6C-04B5-4CB1-84A2-92CE028ACD96}" type="presOf" srcId="{15B4AE1B-09D3-4B94-B1D9-F21194D22388}" destId="{150F313C-F18B-4EA2-898C-10F8E783B097}" srcOrd="1" destOrd="0" presId="urn:microsoft.com/office/officeart/2005/8/layout/hierarchy2"/>
    <dgm:cxn modelId="{C766F15B-48C8-4B1B-B2C0-01C634D276A9}" srcId="{BCB93015-5D0B-4535-855B-1DA09AF19940}" destId="{35D6CF34-F5D8-41C4-85FE-7169B165A5C0}" srcOrd="0" destOrd="0" parTransId="{E105EA89-0664-48E3-AF1B-C6A8329ECC90}" sibTransId="{F6D9493D-2248-4F2A-9E29-70652302115F}"/>
    <dgm:cxn modelId="{069B6770-05AB-448B-BF5A-CDFBB788EEFF}" type="presOf" srcId="{5EEF4207-DF03-4895-8393-DFDFFD19E050}" destId="{B0E07AA0-590B-4901-80B4-4D6A4C66946D}" srcOrd="1" destOrd="0" presId="urn:microsoft.com/office/officeart/2005/8/layout/hierarchy2"/>
    <dgm:cxn modelId="{92F6510E-6996-4345-AD6F-FFE7850487A7}" type="presOf" srcId="{099DE5C8-BD5D-4A3D-87C5-697CA1F47BE8}" destId="{9434FE3E-26E9-41AC-B7A8-61CD1B9C0E52}" srcOrd="0" destOrd="0" presId="urn:microsoft.com/office/officeart/2005/8/layout/hierarchy2"/>
    <dgm:cxn modelId="{0D94555D-E9C0-4D6C-BD44-8A701F027328}" type="presOf" srcId="{B1B60187-3ED2-4273-84C6-F9756464D6A2}" destId="{E3A1B9C2-D4B1-4B40-8D29-C550BFB2EAC4}" srcOrd="0" destOrd="0" presId="urn:microsoft.com/office/officeart/2005/8/layout/hierarchy2"/>
    <dgm:cxn modelId="{4D981919-64BE-4E2E-9180-D10D87D83581}" srcId="{A68EE2CD-EF18-44A3-81B8-77675F07722B}" destId="{A37D2785-DF39-497F-8DE1-6DDAF9D77FA3}" srcOrd="1" destOrd="0" parTransId="{00F3AFFA-A97A-4921-90B3-E723384F6A4B}" sibTransId="{287778EC-1787-4298-A128-9856FC2D7F52}"/>
    <dgm:cxn modelId="{DBE9508B-1D02-4307-B5AE-7BE7A8C2AF90}" type="presOf" srcId="{BCB93015-5D0B-4535-855B-1DA09AF19940}" destId="{D835F706-4E7B-4DED-8B71-5C23E47084C7}" srcOrd="0" destOrd="0" presId="urn:microsoft.com/office/officeart/2005/8/layout/hierarchy2"/>
    <dgm:cxn modelId="{6EBA860B-556D-4961-923A-64A4DD2F0A34}" type="presOf" srcId="{72D935FB-E14F-417C-839A-2A6EE7E23916}" destId="{9E49E736-F2A5-44CF-A1FD-61F48C66C14A}" srcOrd="0" destOrd="0" presId="urn:microsoft.com/office/officeart/2005/8/layout/hierarchy2"/>
    <dgm:cxn modelId="{4B82FE6D-3873-4362-8DCA-D693F5931C72}" type="presOf" srcId="{A37D2785-DF39-497F-8DE1-6DDAF9D77FA3}" destId="{4E171ED1-BF25-4252-828A-77AEDDB6463B}" srcOrd="0" destOrd="0" presId="urn:microsoft.com/office/officeart/2005/8/layout/hierarchy2"/>
    <dgm:cxn modelId="{42ECB912-5A37-49AF-9BB9-6004CEF1E814}" type="presOf" srcId="{5EEF4207-DF03-4895-8393-DFDFFD19E050}" destId="{1315263E-5BCA-4267-8174-5BAE6197045D}" srcOrd="0" destOrd="0" presId="urn:microsoft.com/office/officeart/2005/8/layout/hierarchy2"/>
    <dgm:cxn modelId="{762A80F5-1F91-4775-BF47-B8A627112246}" type="presOf" srcId="{F88C2BB3-4038-42E2-BB20-860729D7E003}" destId="{AEB8C181-0F29-4CBF-AB1B-44E22B318BCE}" srcOrd="1" destOrd="0" presId="urn:microsoft.com/office/officeart/2005/8/layout/hierarchy2"/>
    <dgm:cxn modelId="{6AFF3838-DC22-4A9B-844D-AC03B966C3F5}" type="presOf" srcId="{0420AE2D-8084-4801-88FB-C61AB3840510}" destId="{E3AD0169-48E2-4BD9-8644-338470202B7E}" srcOrd="0" destOrd="0" presId="urn:microsoft.com/office/officeart/2005/8/layout/hierarchy2"/>
    <dgm:cxn modelId="{6E2EF451-0A1E-4C8B-94DC-FA40FD55A315}" type="presParOf" srcId="{D835F706-4E7B-4DED-8B71-5C23E47084C7}" destId="{1A38803B-9BDA-49C9-854A-DD5392C40F7F}" srcOrd="0" destOrd="0" presId="urn:microsoft.com/office/officeart/2005/8/layout/hierarchy2"/>
    <dgm:cxn modelId="{6282688A-B7D5-4791-9725-430BE79DD4CD}" type="presParOf" srcId="{1A38803B-9BDA-49C9-854A-DD5392C40F7F}" destId="{7BBBE70A-D7AF-4F29-A7B2-A97AF85F7343}" srcOrd="0" destOrd="0" presId="urn:microsoft.com/office/officeart/2005/8/layout/hierarchy2"/>
    <dgm:cxn modelId="{AE313727-0AC8-46D3-A853-34F983F9DC9C}" type="presParOf" srcId="{1A38803B-9BDA-49C9-854A-DD5392C40F7F}" destId="{363F0E55-5CD3-4736-BC60-C56EBFCE0D0F}" srcOrd="1" destOrd="0" presId="urn:microsoft.com/office/officeart/2005/8/layout/hierarchy2"/>
    <dgm:cxn modelId="{EB200EF5-2D78-4E43-977F-0FE36AFA377D}" type="presParOf" srcId="{363F0E55-5CD3-4736-BC60-C56EBFCE0D0F}" destId="{56BD5431-36C9-4CC2-88D5-90927640110C}" srcOrd="0" destOrd="0" presId="urn:microsoft.com/office/officeart/2005/8/layout/hierarchy2"/>
    <dgm:cxn modelId="{4CB830A2-20BD-4D5F-A42E-CFD74D78E459}" type="presParOf" srcId="{56BD5431-36C9-4CC2-88D5-90927640110C}" destId="{D791C249-6E9D-4358-89F1-AA84EBED8F1A}" srcOrd="0" destOrd="0" presId="urn:microsoft.com/office/officeart/2005/8/layout/hierarchy2"/>
    <dgm:cxn modelId="{E7DE3120-353B-4407-90B5-AD62C43B6A51}" type="presParOf" srcId="{363F0E55-5CD3-4736-BC60-C56EBFCE0D0F}" destId="{A9EA4746-85B6-49D2-8D70-0D812B8FC9EC}" srcOrd="1" destOrd="0" presId="urn:microsoft.com/office/officeart/2005/8/layout/hierarchy2"/>
    <dgm:cxn modelId="{C5ABA1D4-F051-4EF4-A695-372AA73D0FE4}" type="presParOf" srcId="{A9EA4746-85B6-49D2-8D70-0D812B8FC9EC}" destId="{E3A1B9C2-D4B1-4B40-8D29-C550BFB2EAC4}" srcOrd="0" destOrd="0" presId="urn:microsoft.com/office/officeart/2005/8/layout/hierarchy2"/>
    <dgm:cxn modelId="{F9D6A691-096A-4B10-9BAC-6FFC7D9E57E2}" type="presParOf" srcId="{A9EA4746-85B6-49D2-8D70-0D812B8FC9EC}" destId="{07D678FB-F135-4AC7-9083-4C43EA82DFE1}" srcOrd="1" destOrd="0" presId="urn:microsoft.com/office/officeart/2005/8/layout/hierarchy2"/>
    <dgm:cxn modelId="{5E0687E8-4955-4FD1-BBAB-F0F3F2B7D5F1}" type="presParOf" srcId="{07D678FB-F135-4AC7-9083-4C43EA82DFE1}" destId="{159C6B1F-1887-43FA-BA59-8A303498AEBE}" srcOrd="0" destOrd="0" presId="urn:microsoft.com/office/officeart/2005/8/layout/hierarchy2"/>
    <dgm:cxn modelId="{10965E2B-D0D5-404B-8D51-100ABCE0181F}" type="presParOf" srcId="{159C6B1F-1887-43FA-BA59-8A303498AEBE}" destId="{9547B18F-4DC1-4E7C-AEE6-D9602EEB3160}" srcOrd="0" destOrd="0" presId="urn:microsoft.com/office/officeart/2005/8/layout/hierarchy2"/>
    <dgm:cxn modelId="{9508ADF9-2B79-4D64-8EF3-A7C090D77749}" type="presParOf" srcId="{07D678FB-F135-4AC7-9083-4C43EA82DFE1}" destId="{41262348-CC90-42ED-A4AA-D4197BF31590}" srcOrd="1" destOrd="0" presId="urn:microsoft.com/office/officeart/2005/8/layout/hierarchy2"/>
    <dgm:cxn modelId="{26D8FDAC-1739-42C3-A907-894522BECE56}" type="presParOf" srcId="{41262348-CC90-42ED-A4AA-D4197BF31590}" destId="{AB4C4874-6CDC-4604-9D44-68EF5BA25649}" srcOrd="0" destOrd="0" presId="urn:microsoft.com/office/officeart/2005/8/layout/hierarchy2"/>
    <dgm:cxn modelId="{E56EB985-E24D-4D78-982E-716958445F26}" type="presParOf" srcId="{41262348-CC90-42ED-A4AA-D4197BF31590}" destId="{6B80E699-5DD7-4552-88D0-6B78F8CB6831}" srcOrd="1" destOrd="0" presId="urn:microsoft.com/office/officeart/2005/8/layout/hierarchy2"/>
    <dgm:cxn modelId="{71A2CF7E-E913-4C82-B64D-8F893EEE931E}" type="presParOf" srcId="{07D678FB-F135-4AC7-9083-4C43EA82DFE1}" destId="{24C4EF76-530A-455F-9AED-4109CE8F7081}" srcOrd="2" destOrd="0" presId="urn:microsoft.com/office/officeart/2005/8/layout/hierarchy2"/>
    <dgm:cxn modelId="{81438130-3AD4-439E-BF00-7998A8647D55}" type="presParOf" srcId="{24C4EF76-530A-455F-9AED-4109CE8F7081}" destId="{AD5515B8-0DCF-438A-94DF-78D09DF8DC32}" srcOrd="0" destOrd="0" presId="urn:microsoft.com/office/officeart/2005/8/layout/hierarchy2"/>
    <dgm:cxn modelId="{ECC8BA26-0E06-479F-A6A2-338D5F1E6F79}" type="presParOf" srcId="{07D678FB-F135-4AC7-9083-4C43EA82DFE1}" destId="{050AA013-C508-4C68-9DC8-107288E466D8}" srcOrd="3" destOrd="0" presId="urn:microsoft.com/office/officeart/2005/8/layout/hierarchy2"/>
    <dgm:cxn modelId="{5CF09163-A14B-4014-ACD8-2F905A5AF8D8}" type="presParOf" srcId="{050AA013-C508-4C68-9DC8-107288E466D8}" destId="{9071E1E8-3600-4764-9694-BE2F1B0CD060}" srcOrd="0" destOrd="0" presId="urn:microsoft.com/office/officeart/2005/8/layout/hierarchy2"/>
    <dgm:cxn modelId="{4A91294F-A535-4B4A-9A08-C0A13458787A}" type="presParOf" srcId="{050AA013-C508-4C68-9DC8-107288E466D8}" destId="{CE84D0A5-0D0F-4A95-9AB2-2DE26AEEC334}" srcOrd="1" destOrd="0" presId="urn:microsoft.com/office/officeart/2005/8/layout/hierarchy2"/>
    <dgm:cxn modelId="{F2F00B5A-209E-42D1-B22E-DF813E9A1EDB}" type="presParOf" srcId="{07D678FB-F135-4AC7-9083-4C43EA82DFE1}" destId="{D8059843-BBA0-4DBE-9A26-09B062CECE66}" srcOrd="4" destOrd="0" presId="urn:microsoft.com/office/officeart/2005/8/layout/hierarchy2"/>
    <dgm:cxn modelId="{7CA5B131-1F28-41AD-9DDE-F9536D9C1AEB}" type="presParOf" srcId="{D8059843-BBA0-4DBE-9A26-09B062CECE66}" destId="{10C5C952-1F4A-49D9-BB99-6573E3C897B7}" srcOrd="0" destOrd="0" presId="urn:microsoft.com/office/officeart/2005/8/layout/hierarchy2"/>
    <dgm:cxn modelId="{82B99E41-B493-43DB-80FF-BF99405314CA}" type="presParOf" srcId="{07D678FB-F135-4AC7-9083-4C43EA82DFE1}" destId="{D9FBFB8D-6CE4-4132-B658-27BC5743C317}" srcOrd="5" destOrd="0" presId="urn:microsoft.com/office/officeart/2005/8/layout/hierarchy2"/>
    <dgm:cxn modelId="{AA05BD73-7F56-4EC6-A57D-507A528DAC41}" type="presParOf" srcId="{D9FBFB8D-6CE4-4132-B658-27BC5743C317}" destId="{324CB966-9BE2-47B5-8E28-CAF016137040}" srcOrd="0" destOrd="0" presId="urn:microsoft.com/office/officeart/2005/8/layout/hierarchy2"/>
    <dgm:cxn modelId="{B6D105B0-F1C8-40FB-9217-2B7140882C0B}" type="presParOf" srcId="{D9FBFB8D-6CE4-4132-B658-27BC5743C317}" destId="{0A8FB4E1-D631-40ED-8F22-3D9FC5A26223}" srcOrd="1" destOrd="0" presId="urn:microsoft.com/office/officeart/2005/8/layout/hierarchy2"/>
    <dgm:cxn modelId="{05013DA3-0BB2-4E9A-AC53-0DA068DA1BF7}" type="presParOf" srcId="{07D678FB-F135-4AC7-9083-4C43EA82DFE1}" destId="{D68739F0-1418-4726-AD3F-B4F80D8B3D23}" srcOrd="6" destOrd="0" presId="urn:microsoft.com/office/officeart/2005/8/layout/hierarchy2"/>
    <dgm:cxn modelId="{DE5D913C-BD6B-4CED-856F-F0F73A08A7F5}" type="presParOf" srcId="{D68739F0-1418-4726-AD3F-B4F80D8B3D23}" destId="{8AEB1A0A-6E22-47CC-A6CD-CF7B0D67CE61}" srcOrd="0" destOrd="0" presId="urn:microsoft.com/office/officeart/2005/8/layout/hierarchy2"/>
    <dgm:cxn modelId="{AEBF6125-CCC3-44B1-A464-35D9DB74CF83}" type="presParOf" srcId="{07D678FB-F135-4AC7-9083-4C43EA82DFE1}" destId="{4C5F7ACA-6B7C-4A55-A6DD-C8669DACC4E8}" srcOrd="7" destOrd="0" presId="urn:microsoft.com/office/officeart/2005/8/layout/hierarchy2"/>
    <dgm:cxn modelId="{44792A07-79F6-49DF-B8E7-04C77F53E230}" type="presParOf" srcId="{4C5F7ACA-6B7C-4A55-A6DD-C8669DACC4E8}" destId="{6626DE3D-8D6F-4CAC-BDD8-2B471BCC6751}" srcOrd="0" destOrd="0" presId="urn:microsoft.com/office/officeart/2005/8/layout/hierarchy2"/>
    <dgm:cxn modelId="{612545E2-8007-410C-80D5-F94D90FBA6A5}" type="presParOf" srcId="{4C5F7ACA-6B7C-4A55-A6DD-C8669DACC4E8}" destId="{C4AA4865-91BC-420E-965B-63F8B4D0F57F}" srcOrd="1" destOrd="0" presId="urn:microsoft.com/office/officeart/2005/8/layout/hierarchy2"/>
    <dgm:cxn modelId="{BA85F78B-CB4E-4869-AB33-3064A6523FDC}" type="presParOf" srcId="{C4AA4865-91BC-420E-965B-63F8B4D0F57F}" destId="{7DC54461-81A6-414C-80B1-774F3026EBF5}" srcOrd="0" destOrd="0" presId="urn:microsoft.com/office/officeart/2005/8/layout/hierarchy2"/>
    <dgm:cxn modelId="{E6E045C1-3D71-4B2A-9BC5-6BED41D8EB22}" type="presParOf" srcId="{7DC54461-81A6-414C-80B1-774F3026EBF5}" destId="{D352D249-03C9-4C3A-87A8-FE81E0BE6647}" srcOrd="0" destOrd="0" presId="urn:microsoft.com/office/officeart/2005/8/layout/hierarchy2"/>
    <dgm:cxn modelId="{8457C5CA-4147-4579-97EE-2736F4A9F9EB}" type="presParOf" srcId="{C4AA4865-91BC-420E-965B-63F8B4D0F57F}" destId="{7B49E39B-9C25-46FA-B8C7-E44B94F9DB66}" srcOrd="1" destOrd="0" presId="urn:microsoft.com/office/officeart/2005/8/layout/hierarchy2"/>
    <dgm:cxn modelId="{A10DF065-D6A2-4766-BB58-AA9EDD781F15}" type="presParOf" srcId="{7B49E39B-9C25-46FA-B8C7-E44B94F9DB66}" destId="{9434FE3E-26E9-41AC-B7A8-61CD1B9C0E52}" srcOrd="0" destOrd="0" presId="urn:microsoft.com/office/officeart/2005/8/layout/hierarchy2"/>
    <dgm:cxn modelId="{A338FA52-F81F-459C-BCBE-A7A8155C60EA}" type="presParOf" srcId="{7B49E39B-9C25-46FA-B8C7-E44B94F9DB66}" destId="{1EE21EA8-00E6-4D29-AC64-8E282AD4FDF9}" srcOrd="1" destOrd="0" presId="urn:microsoft.com/office/officeart/2005/8/layout/hierarchy2"/>
    <dgm:cxn modelId="{1064F588-E3B7-4339-8F01-210C8D21D493}" type="presParOf" srcId="{1EE21EA8-00E6-4D29-AC64-8E282AD4FDF9}" destId="{1315263E-5BCA-4267-8174-5BAE6197045D}" srcOrd="0" destOrd="0" presId="urn:microsoft.com/office/officeart/2005/8/layout/hierarchy2"/>
    <dgm:cxn modelId="{D51E8562-2732-4F68-B390-2F14A07B1F27}" type="presParOf" srcId="{1315263E-5BCA-4267-8174-5BAE6197045D}" destId="{B0E07AA0-590B-4901-80B4-4D6A4C66946D}" srcOrd="0" destOrd="0" presId="urn:microsoft.com/office/officeart/2005/8/layout/hierarchy2"/>
    <dgm:cxn modelId="{C544A373-8AF8-445C-8F41-9435D7CCD942}" type="presParOf" srcId="{1EE21EA8-00E6-4D29-AC64-8E282AD4FDF9}" destId="{32138D37-7869-4A8D-AC34-2D5B29E4B770}" srcOrd="1" destOrd="0" presId="urn:microsoft.com/office/officeart/2005/8/layout/hierarchy2"/>
    <dgm:cxn modelId="{91AD7FCA-8347-4597-874E-46018510CE67}" type="presParOf" srcId="{32138D37-7869-4A8D-AC34-2D5B29E4B770}" destId="{36F9907E-681D-444A-AF47-E11C560D0A64}" srcOrd="0" destOrd="0" presId="urn:microsoft.com/office/officeart/2005/8/layout/hierarchy2"/>
    <dgm:cxn modelId="{1713010A-728A-4DDC-A0E5-3300BAF0D487}" type="presParOf" srcId="{32138D37-7869-4A8D-AC34-2D5B29E4B770}" destId="{3CDED783-6DDF-4084-8BF9-0CA79718CC4E}" srcOrd="1" destOrd="0" presId="urn:microsoft.com/office/officeart/2005/8/layout/hierarchy2"/>
    <dgm:cxn modelId="{E3999DD8-A137-4F2A-B06C-A179D9297368}" type="presParOf" srcId="{C4AA4865-91BC-420E-965B-63F8B4D0F57F}" destId="{73AE5A74-A239-4B2E-B2A4-F4383715DCBE}" srcOrd="2" destOrd="0" presId="urn:microsoft.com/office/officeart/2005/8/layout/hierarchy2"/>
    <dgm:cxn modelId="{F2E2FBA2-6366-40AA-853C-28D460FF69CB}" type="presParOf" srcId="{73AE5A74-A239-4B2E-B2A4-F4383715DCBE}" destId="{B1460B3F-0991-403E-BF58-60DC5EAF09B4}" srcOrd="0" destOrd="0" presId="urn:microsoft.com/office/officeart/2005/8/layout/hierarchy2"/>
    <dgm:cxn modelId="{715E82C6-5477-4482-9367-6693BA23D705}" type="presParOf" srcId="{C4AA4865-91BC-420E-965B-63F8B4D0F57F}" destId="{813F6376-ECE4-4B69-94C2-E0AB22295716}" srcOrd="3" destOrd="0" presId="urn:microsoft.com/office/officeart/2005/8/layout/hierarchy2"/>
    <dgm:cxn modelId="{E13B43A4-1491-4BAA-8EA8-D710143E5C0D}" type="presParOf" srcId="{813F6376-ECE4-4B69-94C2-E0AB22295716}" destId="{4E171ED1-BF25-4252-828A-77AEDDB6463B}" srcOrd="0" destOrd="0" presId="urn:microsoft.com/office/officeart/2005/8/layout/hierarchy2"/>
    <dgm:cxn modelId="{F4CF5A41-51E7-4734-B095-5C89673195BC}" type="presParOf" srcId="{813F6376-ECE4-4B69-94C2-E0AB22295716}" destId="{4A7DF7FE-DC1C-44DF-B722-45578FC6C7B4}" srcOrd="1" destOrd="0" presId="urn:microsoft.com/office/officeart/2005/8/layout/hierarchy2"/>
    <dgm:cxn modelId="{8F4B24CD-BA53-42CE-A058-31FBC5693855}" type="presParOf" srcId="{C4AA4865-91BC-420E-965B-63F8B4D0F57F}" destId="{D4BBF900-9A1E-4286-98E6-9B1D2B9FD440}" srcOrd="4" destOrd="0" presId="urn:microsoft.com/office/officeart/2005/8/layout/hierarchy2"/>
    <dgm:cxn modelId="{35A5D8E2-3C81-42BF-B60A-B44A7FC51404}" type="presParOf" srcId="{D4BBF900-9A1E-4286-98E6-9B1D2B9FD440}" destId="{AEB8C181-0F29-4CBF-AB1B-44E22B318BCE}" srcOrd="0" destOrd="0" presId="urn:microsoft.com/office/officeart/2005/8/layout/hierarchy2"/>
    <dgm:cxn modelId="{AE69894A-BCCC-41EF-967A-0C96CA281634}" type="presParOf" srcId="{C4AA4865-91BC-420E-965B-63F8B4D0F57F}" destId="{E8DE2211-176B-44F1-B1B5-4CDB33B98989}" srcOrd="5" destOrd="0" presId="urn:microsoft.com/office/officeart/2005/8/layout/hierarchy2"/>
    <dgm:cxn modelId="{6FED26B1-51EE-4B5B-ACD2-CFB67F3B99AD}" type="presParOf" srcId="{E8DE2211-176B-44F1-B1B5-4CDB33B98989}" destId="{6EA1DE9B-DE0E-43AA-A316-91E8E4839033}" srcOrd="0" destOrd="0" presId="urn:microsoft.com/office/officeart/2005/8/layout/hierarchy2"/>
    <dgm:cxn modelId="{C14E13EC-1695-4D68-A965-85C497D31DD4}" type="presParOf" srcId="{E8DE2211-176B-44F1-B1B5-4CDB33B98989}" destId="{D3622B61-3BC1-40B5-BF61-A9366CB66036}" srcOrd="1" destOrd="0" presId="urn:microsoft.com/office/officeart/2005/8/layout/hierarchy2"/>
    <dgm:cxn modelId="{F23618BD-AD74-4793-9515-A0F1745D2BDB}" type="presParOf" srcId="{D3622B61-3BC1-40B5-BF61-A9366CB66036}" destId="{E3AD0169-48E2-4BD9-8644-338470202B7E}" srcOrd="0" destOrd="0" presId="urn:microsoft.com/office/officeart/2005/8/layout/hierarchy2"/>
    <dgm:cxn modelId="{F13D9AD8-7021-45E2-9942-6AB1876F143A}" type="presParOf" srcId="{E3AD0169-48E2-4BD9-8644-338470202B7E}" destId="{52A6E318-FFD5-4DDC-9F33-3A28B63C9E34}" srcOrd="0" destOrd="0" presId="urn:microsoft.com/office/officeart/2005/8/layout/hierarchy2"/>
    <dgm:cxn modelId="{C596CEF5-362C-470F-96D4-CD1F919EC98B}" type="presParOf" srcId="{D3622B61-3BC1-40B5-BF61-A9366CB66036}" destId="{F490D71C-DA04-4B4D-B813-FFA9B0E15F9F}" srcOrd="1" destOrd="0" presId="urn:microsoft.com/office/officeart/2005/8/layout/hierarchy2"/>
    <dgm:cxn modelId="{45DC37A6-6DE6-4F74-96CB-FEDB492D64ED}" type="presParOf" srcId="{F490D71C-DA04-4B4D-B813-FFA9B0E15F9F}" destId="{0C24F79C-C374-4524-8102-6B08AB7E9B7A}" srcOrd="0" destOrd="0" presId="urn:microsoft.com/office/officeart/2005/8/layout/hierarchy2"/>
    <dgm:cxn modelId="{39153437-0291-4435-9278-FF2F7021046D}" type="presParOf" srcId="{F490D71C-DA04-4B4D-B813-FFA9B0E15F9F}" destId="{102CA107-DFB9-4200-95C4-94836DBC6938}" srcOrd="1" destOrd="0" presId="urn:microsoft.com/office/officeart/2005/8/layout/hierarchy2"/>
    <dgm:cxn modelId="{DA39AB7C-2E5B-4DAC-8924-89BDC84A7DF5}" type="presParOf" srcId="{C4AA4865-91BC-420E-965B-63F8B4D0F57F}" destId="{CD9D5D93-4737-40A5-8DA1-97634C7AD22F}" srcOrd="6" destOrd="0" presId="urn:microsoft.com/office/officeart/2005/8/layout/hierarchy2"/>
    <dgm:cxn modelId="{1C67D5B4-C8E5-4967-A49C-E6434DCFA88C}" type="presParOf" srcId="{CD9D5D93-4737-40A5-8DA1-97634C7AD22F}" destId="{5D753D12-C085-4652-A789-E57CBB0D3024}" srcOrd="0" destOrd="0" presId="urn:microsoft.com/office/officeart/2005/8/layout/hierarchy2"/>
    <dgm:cxn modelId="{415E6412-41F1-4714-898C-B71DF2F4B098}" type="presParOf" srcId="{C4AA4865-91BC-420E-965B-63F8B4D0F57F}" destId="{E74AEBDE-3883-4BBE-8DE5-57DA91AF5847}" srcOrd="7" destOrd="0" presId="urn:microsoft.com/office/officeart/2005/8/layout/hierarchy2"/>
    <dgm:cxn modelId="{F85F809E-F636-46FB-92FC-9518A14D92AF}" type="presParOf" srcId="{E74AEBDE-3883-4BBE-8DE5-57DA91AF5847}" destId="{34B1CFD5-634D-4B04-8CAB-5BC5B730C0D2}" srcOrd="0" destOrd="0" presId="urn:microsoft.com/office/officeart/2005/8/layout/hierarchy2"/>
    <dgm:cxn modelId="{9E9A00A7-0638-4101-BBAF-CC711527983F}" type="presParOf" srcId="{E74AEBDE-3883-4BBE-8DE5-57DA91AF5847}" destId="{40856595-B935-43E4-8861-0009D98C9136}" srcOrd="1" destOrd="0" presId="urn:microsoft.com/office/officeart/2005/8/layout/hierarchy2"/>
    <dgm:cxn modelId="{0581C981-77CD-41CF-8346-5D4350B7660B}" type="presParOf" srcId="{40856595-B935-43E4-8861-0009D98C9136}" destId="{6C192252-68C6-42C6-9FD0-C909E8867EB8}" srcOrd="0" destOrd="0" presId="urn:microsoft.com/office/officeart/2005/8/layout/hierarchy2"/>
    <dgm:cxn modelId="{E18F259D-655C-4E29-8343-DAAF9DEF2E95}" type="presParOf" srcId="{6C192252-68C6-42C6-9FD0-C909E8867EB8}" destId="{5DE270F8-7EA1-4425-8E0B-D803F506ECF3}" srcOrd="0" destOrd="0" presId="urn:microsoft.com/office/officeart/2005/8/layout/hierarchy2"/>
    <dgm:cxn modelId="{407DA1FB-2800-4FF0-878A-11420060D08B}" type="presParOf" srcId="{40856595-B935-43E4-8861-0009D98C9136}" destId="{393FDE36-27BA-4285-BB46-8A80802E2D69}" srcOrd="1" destOrd="0" presId="urn:microsoft.com/office/officeart/2005/8/layout/hierarchy2"/>
    <dgm:cxn modelId="{F81EFC54-9F38-4F7F-A76D-82C86C3038DB}" type="presParOf" srcId="{393FDE36-27BA-4285-BB46-8A80802E2D69}" destId="{2F50040D-66CD-4554-8CEA-163729FBEED1}" srcOrd="0" destOrd="0" presId="urn:microsoft.com/office/officeart/2005/8/layout/hierarchy2"/>
    <dgm:cxn modelId="{5FB164C5-BA90-4CAA-AF70-BC80E46E62CF}" type="presParOf" srcId="{393FDE36-27BA-4285-BB46-8A80802E2D69}" destId="{970FBBAC-64E2-4DDA-97A6-F751693D1527}" srcOrd="1" destOrd="0" presId="urn:microsoft.com/office/officeart/2005/8/layout/hierarchy2"/>
    <dgm:cxn modelId="{025E531C-504D-4848-B746-B7479F504D7F}" type="presParOf" srcId="{970FBBAC-64E2-4DDA-97A6-F751693D1527}" destId="{28796C71-1EFD-4D84-86AD-D60F99B8588A}" srcOrd="0" destOrd="0" presId="urn:microsoft.com/office/officeart/2005/8/layout/hierarchy2"/>
    <dgm:cxn modelId="{155C0846-E814-4953-8C12-6A07D8368C35}" type="presParOf" srcId="{28796C71-1EFD-4D84-86AD-D60F99B8588A}" destId="{D769F1D2-7FFA-4684-94DA-AE01F85C874A}" srcOrd="0" destOrd="0" presId="urn:microsoft.com/office/officeart/2005/8/layout/hierarchy2"/>
    <dgm:cxn modelId="{4435420B-2976-43B8-B535-B9C79968B565}" type="presParOf" srcId="{970FBBAC-64E2-4DDA-97A6-F751693D1527}" destId="{21F45640-75C7-4441-8C81-4BC6022489F8}" srcOrd="1" destOrd="0" presId="urn:microsoft.com/office/officeart/2005/8/layout/hierarchy2"/>
    <dgm:cxn modelId="{634D5325-1051-49B1-AEF6-5734012D2105}" type="presParOf" srcId="{21F45640-75C7-4441-8C81-4BC6022489F8}" destId="{F00B90F0-6807-4D10-80E0-78F9D601F4C4}" srcOrd="0" destOrd="0" presId="urn:microsoft.com/office/officeart/2005/8/layout/hierarchy2"/>
    <dgm:cxn modelId="{8F575C9F-6E39-495E-9724-C62A3E15A6FC}" type="presParOf" srcId="{21F45640-75C7-4441-8C81-4BC6022489F8}" destId="{59F52F20-EFA3-42A5-86B2-15922A8DAC4E}" srcOrd="1" destOrd="0" presId="urn:microsoft.com/office/officeart/2005/8/layout/hierarchy2"/>
    <dgm:cxn modelId="{CBDA69C0-EF1A-43D0-9A79-94D9D1780EAC}" type="presParOf" srcId="{C4AA4865-91BC-420E-965B-63F8B4D0F57F}" destId="{123F244F-2555-4762-A5EE-BDB6290DFC67}" srcOrd="8" destOrd="0" presId="urn:microsoft.com/office/officeart/2005/8/layout/hierarchy2"/>
    <dgm:cxn modelId="{1157CAF8-BF33-4458-9BAD-471442D31B88}" type="presParOf" srcId="{123F244F-2555-4762-A5EE-BDB6290DFC67}" destId="{9175CD9C-1D7D-4B58-BB3C-8E38DD4224AB}" srcOrd="0" destOrd="0" presId="urn:microsoft.com/office/officeart/2005/8/layout/hierarchy2"/>
    <dgm:cxn modelId="{ED8D4DFC-83E8-47BF-8212-7D9B197B5710}" type="presParOf" srcId="{C4AA4865-91BC-420E-965B-63F8B4D0F57F}" destId="{55FCBE8F-0F7C-4E33-A061-BBD2407DD11C}" srcOrd="9" destOrd="0" presId="urn:microsoft.com/office/officeart/2005/8/layout/hierarchy2"/>
    <dgm:cxn modelId="{E09965D4-CE72-477F-9FE1-6939AE4804B7}" type="presParOf" srcId="{55FCBE8F-0F7C-4E33-A061-BBD2407DD11C}" destId="{FF1629D0-F208-4A85-9432-E45074DE7071}" srcOrd="0" destOrd="0" presId="urn:microsoft.com/office/officeart/2005/8/layout/hierarchy2"/>
    <dgm:cxn modelId="{962EB21B-C8DE-4753-AD90-4797245BC2DF}" type="presParOf" srcId="{55FCBE8F-0F7C-4E33-A061-BBD2407DD11C}" destId="{26A00269-6527-4D02-A0F4-6A30AE6F6803}" srcOrd="1" destOrd="0" presId="urn:microsoft.com/office/officeart/2005/8/layout/hierarchy2"/>
    <dgm:cxn modelId="{E219D084-4FF1-4FFF-A0B1-F9DDDC2848AD}" type="presParOf" srcId="{C4AA4865-91BC-420E-965B-63F8B4D0F57F}" destId="{E39AACAE-C73D-47BE-A137-3E1E869357F2}" srcOrd="10" destOrd="0" presId="urn:microsoft.com/office/officeart/2005/8/layout/hierarchy2"/>
    <dgm:cxn modelId="{AE090C57-75FA-42FF-AA75-F08BF42A5408}" type="presParOf" srcId="{E39AACAE-C73D-47BE-A137-3E1E869357F2}" destId="{D23077EE-C3F7-4D75-B382-DE0563AFDFFB}" srcOrd="0" destOrd="0" presId="urn:microsoft.com/office/officeart/2005/8/layout/hierarchy2"/>
    <dgm:cxn modelId="{4B81AA27-ACC3-42A3-B5DB-840D73AC1C96}" type="presParOf" srcId="{C4AA4865-91BC-420E-965B-63F8B4D0F57F}" destId="{5B287256-2639-4436-8FD7-F6A4125F3C2E}" srcOrd="11" destOrd="0" presId="urn:microsoft.com/office/officeart/2005/8/layout/hierarchy2"/>
    <dgm:cxn modelId="{C1CDF435-1F25-412F-86AA-3AE1CDB98257}" type="presParOf" srcId="{5B287256-2639-4436-8FD7-F6A4125F3C2E}" destId="{03B1C4EB-AC54-41E0-95DF-97F45A56B488}" srcOrd="0" destOrd="0" presId="urn:microsoft.com/office/officeart/2005/8/layout/hierarchy2"/>
    <dgm:cxn modelId="{3FB08E6E-AE3E-426A-8C70-BD2F916A157C}" type="presParOf" srcId="{5B287256-2639-4436-8FD7-F6A4125F3C2E}" destId="{00398FE5-73C3-4DEE-B797-788CDE9E290D}" srcOrd="1" destOrd="0" presId="urn:microsoft.com/office/officeart/2005/8/layout/hierarchy2"/>
    <dgm:cxn modelId="{1BF767B2-21C1-4A0B-865D-06A607F6AAE0}" type="presParOf" srcId="{C4AA4865-91BC-420E-965B-63F8B4D0F57F}" destId="{37B6C765-B3BD-4427-9D23-D3B04DFC6E63}" srcOrd="12" destOrd="0" presId="urn:microsoft.com/office/officeart/2005/8/layout/hierarchy2"/>
    <dgm:cxn modelId="{A45AF34F-130C-4C62-BB47-76089B737840}" type="presParOf" srcId="{37B6C765-B3BD-4427-9D23-D3B04DFC6E63}" destId="{DF231081-9BB9-4C65-8E50-1D811D1027DB}" srcOrd="0" destOrd="0" presId="urn:microsoft.com/office/officeart/2005/8/layout/hierarchy2"/>
    <dgm:cxn modelId="{60CCD2CA-96FE-432F-8C3A-0A0868A6E99A}" type="presParOf" srcId="{C4AA4865-91BC-420E-965B-63F8B4D0F57F}" destId="{440FA72E-27B4-4023-9C48-7D9E43B57F89}" srcOrd="13" destOrd="0" presId="urn:microsoft.com/office/officeart/2005/8/layout/hierarchy2"/>
    <dgm:cxn modelId="{18285FCA-B022-4BC7-9723-CB8EBCDC7ED0}" type="presParOf" srcId="{440FA72E-27B4-4023-9C48-7D9E43B57F89}" destId="{B69FB261-5712-4718-9501-7805C29A917C}" srcOrd="0" destOrd="0" presId="urn:microsoft.com/office/officeart/2005/8/layout/hierarchy2"/>
    <dgm:cxn modelId="{9F8598B3-02F3-4164-9055-559CA9348629}" type="presParOf" srcId="{440FA72E-27B4-4023-9C48-7D9E43B57F89}" destId="{5332D09F-ED58-47BE-926B-BDA1AA473376}" srcOrd="1" destOrd="0" presId="urn:microsoft.com/office/officeart/2005/8/layout/hierarchy2"/>
    <dgm:cxn modelId="{CD79A6AA-1280-44BD-9B56-A0C8AFE5173C}" type="presParOf" srcId="{07D678FB-F135-4AC7-9083-4C43EA82DFE1}" destId="{E75E6688-E08D-467B-965E-FCA11C2798E1}" srcOrd="8" destOrd="0" presId="urn:microsoft.com/office/officeart/2005/8/layout/hierarchy2"/>
    <dgm:cxn modelId="{C5085128-80C8-4834-BFE9-C85A109B68F6}" type="presParOf" srcId="{E75E6688-E08D-467B-965E-FCA11C2798E1}" destId="{76CAB683-FA30-4F90-9A07-E6F2389B3D7F}" srcOrd="0" destOrd="0" presId="urn:microsoft.com/office/officeart/2005/8/layout/hierarchy2"/>
    <dgm:cxn modelId="{76608B22-1013-498C-9FAD-767125D8B948}" type="presParOf" srcId="{07D678FB-F135-4AC7-9083-4C43EA82DFE1}" destId="{F6D5B9F9-428A-4879-997F-5E61385FC8B0}" srcOrd="9" destOrd="0" presId="urn:microsoft.com/office/officeart/2005/8/layout/hierarchy2"/>
    <dgm:cxn modelId="{3248B101-C9EE-48BC-9128-55482FE7FD03}" type="presParOf" srcId="{F6D5B9F9-428A-4879-997F-5E61385FC8B0}" destId="{D48041CA-CBA6-4BD2-8FEC-964E5BBFCFBC}" srcOrd="0" destOrd="0" presId="urn:microsoft.com/office/officeart/2005/8/layout/hierarchy2"/>
    <dgm:cxn modelId="{B0A06ED8-83B9-4377-9116-D46DB4B866E6}" type="presParOf" srcId="{F6D5B9F9-428A-4879-997F-5E61385FC8B0}" destId="{A08B6ED6-55BF-4BED-BEE4-5BC9F43B4608}" srcOrd="1" destOrd="0" presId="urn:microsoft.com/office/officeart/2005/8/layout/hierarchy2"/>
    <dgm:cxn modelId="{305A3D92-9475-4270-BE18-EF5338B7BF96}" type="presParOf" srcId="{A08B6ED6-55BF-4BED-BEE4-5BC9F43B4608}" destId="{673C70CD-928B-42BA-9E5A-13F90C43B733}" srcOrd="0" destOrd="0" presId="urn:microsoft.com/office/officeart/2005/8/layout/hierarchy2"/>
    <dgm:cxn modelId="{C613551C-7570-4F91-A613-7F59EF14E744}" type="presParOf" srcId="{673C70CD-928B-42BA-9E5A-13F90C43B733}" destId="{C443F14E-F141-48FF-A6B4-4547BC2580C1}" srcOrd="0" destOrd="0" presId="urn:microsoft.com/office/officeart/2005/8/layout/hierarchy2"/>
    <dgm:cxn modelId="{883B818A-B435-4D21-8CAA-037357AE1939}" type="presParOf" srcId="{A08B6ED6-55BF-4BED-BEE4-5BC9F43B4608}" destId="{AE0052C7-9E45-4C81-B4EA-18FB7C1AA811}" srcOrd="1" destOrd="0" presId="urn:microsoft.com/office/officeart/2005/8/layout/hierarchy2"/>
    <dgm:cxn modelId="{5AB98AE8-655A-4749-BAE2-6742ED53509D}" type="presParOf" srcId="{AE0052C7-9E45-4C81-B4EA-18FB7C1AA811}" destId="{57C599E4-4E5B-4C3C-8480-FA42C494ABD8}" srcOrd="0" destOrd="0" presId="urn:microsoft.com/office/officeart/2005/8/layout/hierarchy2"/>
    <dgm:cxn modelId="{256DA428-D029-4BC5-BEAF-ECF0DF54B9F4}" type="presParOf" srcId="{AE0052C7-9E45-4C81-B4EA-18FB7C1AA811}" destId="{4B6E45DF-4008-4920-8B7E-9D59AF9AEFF2}" srcOrd="1" destOrd="0" presId="urn:microsoft.com/office/officeart/2005/8/layout/hierarchy2"/>
    <dgm:cxn modelId="{AB040935-6964-472A-A400-E75FDEE0A478}" type="presParOf" srcId="{07D678FB-F135-4AC7-9083-4C43EA82DFE1}" destId="{9E49E736-F2A5-44CF-A1FD-61F48C66C14A}" srcOrd="10" destOrd="0" presId="urn:microsoft.com/office/officeart/2005/8/layout/hierarchy2"/>
    <dgm:cxn modelId="{3EFD7ADB-268A-45E9-804A-1B91B2FFD1D3}" type="presParOf" srcId="{9E49E736-F2A5-44CF-A1FD-61F48C66C14A}" destId="{B02CE0A4-1BD2-4D52-8751-3C5171F92CA3}" srcOrd="0" destOrd="0" presId="urn:microsoft.com/office/officeart/2005/8/layout/hierarchy2"/>
    <dgm:cxn modelId="{A077EC0D-B022-492A-ADCA-C032CF9901E3}" type="presParOf" srcId="{07D678FB-F135-4AC7-9083-4C43EA82DFE1}" destId="{390F37F4-E8DD-4E5E-8CC6-FD857DEAAD6D}" srcOrd="11" destOrd="0" presId="urn:microsoft.com/office/officeart/2005/8/layout/hierarchy2"/>
    <dgm:cxn modelId="{9A4278E2-6DAD-4C61-94B0-42C79143EB15}" type="presParOf" srcId="{390F37F4-E8DD-4E5E-8CC6-FD857DEAAD6D}" destId="{EEB9D3A6-895E-470E-BB7A-A522A80719AF}" srcOrd="0" destOrd="0" presId="urn:microsoft.com/office/officeart/2005/8/layout/hierarchy2"/>
    <dgm:cxn modelId="{53030EBD-ACCC-42FD-9A53-5BBB27B6025C}" type="presParOf" srcId="{390F37F4-E8DD-4E5E-8CC6-FD857DEAAD6D}" destId="{669A122B-538D-4A34-8119-18D08F6DBA9E}" srcOrd="1" destOrd="0" presId="urn:microsoft.com/office/officeart/2005/8/layout/hierarchy2"/>
    <dgm:cxn modelId="{085C2477-C081-4C69-B595-00B07906CEA4}" type="presParOf" srcId="{07D678FB-F135-4AC7-9083-4C43EA82DFE1}" destId="{2DE6617D-BAA8-4A2C-BE0C-9012A2E80900}" srcOrd="12" destOrd="0" presId="urn:microsoft.com/office/officeart/2005/8/layout/hierarchy2"/>
    <dgm:cxn modelId="{C59D192D-6C30-4FF6-9F4E-F40755B12347}" type="presParOf" srcId="{2DE6617D-BAA8-4A2C-BE0C-9012A2E80900}" destId="{FD2F011F-A4DF-4469-8117-A85C41FAEB20}" srcOrd="0" destOrd="0" presId="urn:microsoft.com/office/officeart/2005/8/layout/hierarchy2"/>
    <dgm:cxn modelId="{F0EBBBA4-F6F1-4CBC-AA10-8AB00C8C5592}" type="presParOf" srcId="{07D678FB-F135-4AC7-9083-4C43EA82DFE1}" destId="{21DD1383-36C6-4A9F-B14F-AC1A471595F2}" srcOrd="13" destOrd="0" presId="urn:microsoft.com/office/officeart/2005/8/layout/hierarchy2"/>
    <dgm:cxn modelId="{CBC28126-572B-44B1-B412-EB7D7091BF1A}" type="presParOf" srcId="{21DD1383-36C6-4A9F-B14F-AC1A471595F2}" destId="{56AB1402-E0B9-4DC6-9F2E-A1F1273AC46C}" srcOrd="0" destOrd="0" presId="urn:microsoft.com/office/officeart/2005/8/layout/hierarchy2"/>
    <dgm:cxn modelId="{D6BCAC45-F33D-49BE-AA59-E3801BA33653}" type="presParOf" srcId="{21DD1383-36C6-4A9F-B14F-AC1A471595F2}" destId="{BDADE88D-0001-4F92-AEBD-6029E99D27E8}" srcOrd="1" destOrd="0" presId="urn:microsoft.com/office/officeart/2005/8/layout/hierarchy2"/>
    <dgm:cxn modelId="{AF450735-4C77-44C5-BCA6-FEFF84F1B42B}" type="presParOf" srcId="{07D678FB-F135-4AC7-9083-4C43EA82DFE1}" destId="{9DFC48B9-3121-425E-A734-E26DE69A8E4E}" srcOrd="14" destOrd="0" presId="urn:microsoft.com/office/officeart/2005/8/layout/hierarchy2"/>
    <dgm:cxn modelId="{DE430A55-ABB6-4A9F-A098-D9E221B3B0BB}" type="presParOf" srcId="{9DFC48B9-3121-425E-A734-E26DE69A8E4E}" destId="{150F313C-F18B-4EA2-898C-10F8E783B097}" srcOrd="0" destOrd="0" presId="urn:microsoft.com/office/officeart/2005/8/layout/hierarchy2"/>
    <dgm:cxn modelId="{8004A02F-251E-4724-AD20-03FF87AD73B6}" type="presParOf" srcId="{07D678FB-F135-4AC7-9083-4C43EA82DFE1}" destId="{EB395D05-0763-4F83-9BD1-CB76343B734F}" srcOrd="15" destOrd="0" presId="urn:microsoft.com/office/officeart/2005/8/layout/hierarchy2"/>
    <dgm:cxn modelId="{36CB5A68-D2B9-49A1-B81D-771CC725399F}" type="presParOf" srcId="{EB395D05-0763-4F83-9BD1-CB76343B734F}" destId="{44E97445-8F3D-49D9-9F7C-7F0B16824F98}" srcOrd="0" destOrd="0" presId="urn:microsoft.com/office/officeart/2005/8/layout/hierarchy2"/>
    <dgm:cxn modelId="{FD115D0F-A140-473E-BF3C-F1B59475FA67}" type="presParOf" srcId="{EB395D05-0763-4F83-9BD1-CB76343B734F}" destId="{EF2DA7AD-5FDE-4131-AA7C-5E967EF2B7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BE70A-D7AF-4F29-A7B2-A97AF85F7343}">
      <dsp:nvSpPr>
        <dsp:cNvPr id="0" name=""/>
        <dsp:cNvSpPr/>
      </dsp:nvSpPr>
      <dsp:spPr>
        <a:xfrm>
          <a:off x="976068" y="225731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School Board</a:t>
          </a:r>
          <a:endParaRPr lang="en-US" sz="800" kern="1200" dirty="0"/>
        </a:p>
      </dsp:txBody>
      <dsp:txXfrm>
        <a:off x="987559" y="2268801"/>
        <a:ext cx="761700" cy="369359"/>
      </dsp:txXfrm>
    </dsp:sp>
    <dsp:sp modelId="{56BD5431-36C9-4CC2-88D5-90927640110C}">
      <dsp:nvSpPr>
        <dsp:cNvPr id="0" name=""/>
        <dsp:cNvSpPr/>
      </dsp:nvSpPr>
      <dsp:spPr>
        <a:xfrm>
          <a:off x="1760751" y="2446285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9841" y="2445634"/>
        <a:ext cx="15693" cy="15693"/>
      </dsp:txXfrm>
    </dsp:sp>
    <dsp:sp modelId="{E3A1B9C2-D4B1-4B40-8D29-C550BFB2EAC4}">
      <dsp:nvSpPr>
        <dsp:cNvPr id="0" name=""/>
        <dsp:cNvSpPr/>
      </dsp:nvSpPr>
      <dsp:spPr>
        <a:xfrm>
          <a:off x="2074624" y="225731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Superintendent</a:t>
          </a:r>
        </a:p>
      </dsp:txBody>
      <dsp:txXfrm>
        <a:off x="2086115" y="2268801"/>
        <a:ext cx="761700" cy="369359"/>
      </dsp:txXfrm>
    </dsp:sp>
    <dsp:sp modelId="{159C6B1F-1887-43FA-BA59-8A303498AEBE}">
      <dsp:nvSpPr>
        <dsp:cNvPr id="0" name=""/>
        <dsp:cNvSpPr/>
      </dsp:nvSpPr>
      <dsp:spPr>
        <a:xfrm rot="16675244">
          <a:off x="1877397" y="1318303"/>
          <a:ext cx="227769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227769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959301" y="1268557"/>
        <a:ext cx="113884" cy="113884"/>
      </dsp:txXfrm>
    </dsp:sp>
    <dsp:sp modelId="{AB4C4874-6CDC-4604-9D44-68EF5BA25649}">
      <dsp:nvSpPr>
        <dsp:cNvPr id="0" name=""/>
        <dsp:cNvSpPr/>
      </dsp:nvSpPr>
      <dsp:spPr>
        <a:xfrm>
          <a:off x="3173180" y="1347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Contractual Employees</a:t>
          </a:r>
        </a:p>
      </dsp:txBody>
      <dsp:txXfrm>
        <a:off x="3184671" y="12838"/>
        <a:ext cx="761700" cy="369359"/>
      </dsp:txXfrm>
    </dsp:sp>
    <dsp:sp modelId="{24C4EF76-530A-455F-9AED-4109CE8F7081}">
      <dsp:nvSpPr>
        <dsp:cNvPr id="0" name=""/>
        <dsp:cNvSpPr/>
      </dsp:nvSpPr>
      <dsp:spPr>
        <a:xfrm rot="16791948">
          <a:off x="2100313" y="1543900"/>
          <a:ext cx="1831860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831860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970447" y="1505299"/>
        <a:ext cx="91593" cy="91593"/>
      </dsp:txXfrm>
    </dsp:sp>
    <dsp:sp modelId="{9071E1E8-3600-4764-9694-BE2F1B0CD060}">
      <dsp:nvSpPr>
        <dsp:cNvPr id="0" name=""/>
        <dsp:cNvSpPr/>
      </dsp:nvSpPr>
      <dsp:spPr>
        <a:xfrm>
          <a:off x="3173180" y="45254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Transportation Director</a:t>
          </a:r>
        </a:p>
      </dsp:txBody>
      <dsp:txXfrm>
        <a:off x="3184671" y="464031"/>
        <a:ext cx="761700" cy="369359"/>
      </dsp:txXfrm>
    </dsp:sp>
    <dsp:sp modelId="{D8059843-BBA0-4DBE-9A26-09B062CECE66}">
      <dsp:nvSpPr>
        <dsp:cNvPr id="0" name=""/>
        <dsp:cNvSpPr/>
      </dsp:nvSpPr>
      <dsp:spPr>
        <a:xfrm rot="17391283">
          <a:off x="2543598" y="1996621"/>
          <a:ext cx="956166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6166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7777" y="1979912"/>
        <a:ext cx="47808" cy="47808"/>
      </dsp:txXfrm>
    </dsp:sp>
    <dsp:sp modelId="{324CB966-9BE2-47B5-8E28-CAF016137040}">
      <dsp:nvSpPr>
        <dsp:cNvPr id="0" name=""/>
        <dsp:cNvSpPr/>
      </dsp:nvSpPr>
      <dsp:spPr>
        <a:xfrm>
          <a:off x="3184056" y="1357981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Superintendent Secretary</a:t>
          </a:r>
        </a:p>
      </dsp:txBody>
      <dsp:txXfrm>
        <a:off x="3195547" y="1369472"/>
        <a:ext cx="761700" cy="369359"/>
      </dsp:txXfrm>
    </dsp:sp>
    <dsp:sp modelId="{D68739F0-1418-4726-AD3F-B4F80D8B3D23}">
      <dsp:nvSpPr>
        <dsp:cNvPr id="0" name=""/>
        <dsp:cNvSpPr/>
      </dsp:nvSpPr>
      <dsp:spPr>
        <a:xfrm rot="17350740">
          <a:off x="2538537" y="1995092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358" y="1978403"/>
        <a:ext cx="47770" cy="47770"/>
      </dsp:txXfrm>
    </dsp:sp>
    <dsp:sp modelId="{6626DE3D-8D6F-4CAC-BDD8-2B471BCC6751}">
      <dsp:nvSpPr>
        <dsp:cNvPr id="0" name=""/>
        <dsp:cNvSpPr/>
      </dsp:nvSpPr>
      <dsp:spPr>
        <a:xfrm>
          <a:off x="3173180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Building Principals</a:t>
          </a:r>
        </a:p>
      </dsp:txBody>
      <dsp:txXfrm>
        <a:off x="3184671" y="1366416"/>
        <a:ext cx="761700" cy="369359"/>
      </dsp:txXfrm>
    </dsp:sp>
    <dsp:sp modelId="{7DC54461-81A6-414C-80B1-774F3026EBF5}">
      <dsp:nvSpPr>
        <dsp:cNvPr id="0" name=""/>
        <dsp:cNvSpPr/>
      </dsp:nvSpPr>
      <dsp:spPr>
        <a:xfrm rot="16983315">
          <a:off x="3420053" y="867111"/>
          <a:ext cx="1389492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389492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0062" y="839570"/>
        <a:ext cx="69474" cy="69474"/>
      </dsp:txXfrm>
    </dsp:sp>
    <dsp:sp modelId="{9434FE3E-26E9-41AC-B7A8-61CD1B9C0E52}">
      <dsp:nvSpPr>
        <dsp:cNvPr id="0" name=""/>
        <dsp:cNvSpPr/>
      </dsp:nvSpPr>
      <dsp:spPr>
        <a:xfrm>
          <a:off x="4271736" y="1347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Cafeteria</a:t>
          </a:r>
        </a:p>
      </dsp:txBody>
      <dsp:txXfrm>
        <a:off x="4283227" y="12838"/>
        <a:ext cx="761700" cy="369359"/>
      </dsp:txXfrm>
    </dsp:sp>
    <dsp:sp modelId="{1315263E-5BCA-4267-8174-5BAE6197045D}">
      <dsp:nvSpPr>
        <dsp:cNvPr id="0" name=""/>
        <dsp:cNvSpPr/>
      </dsp:nvSpPr>
      <dsp:spPr>
        <a:xfrm>
          <a:off x="5056419" y="190322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509" y="189671"/>
        <a:ext cx="15693" cy="15693"/>
      </dsp:txXfrm>
    </dsp:sp>
    <dsp:sp modelId="{36F9907E-681D-444A-AF47-E11C560D0A64}">
      <dsp:nvSpPr>
        <dsp:cNvPr id="0" name=""/>
        <dsp:cNvSpPr/>
      </dsp:nvSpPr>
      <dsp:spPr>
        <a:xfrm>
          <a:off x="5370292" y="1347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Cafeteria Cook</a:t>
          </a:r>
        </a:p>
      </dsp:txBody>
      <dsp:txXfrm>
        <a:off x="5381783" y="12838"/>
        <a:ext cx="761700" cy="369359"/>
      </dsp:txXfrm>
    </dsp:sp>
    <dsp:sp modelId="{73AE5A74-A239-4B2E-B2A4-F4383715DCBE}">
      <dsp:nvSpPr>
        <dsp:cNvPr id="0" name=""/>
        <dsp:cNvSpPr/>
      </dsp:nvSpPr>
      <dsp:spPr>
        <a:xfrm rot="17350740">
          <a:off x="3637093" y="1092707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90914" y="1076018"/>
        <a:ext cx="47770" cy="47770"/>
      </dsp:txXfrm>
    </dsp:sp>
    <dsp:sp modelId="{4E171ED1-BF25-4252-828A-77AEDDB6463B}">
      <dsp:nvSpPr>
        <dsp:cNvPr id="0" name=""/>
        <dsp:cNvSpPr/>
      </dsp:nvSpPr>
      <dsp:spPr>
        <a:xfrm>
          <a:off x="4271736" y="45254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School Secretary</a:t>
          </a:r>
        </a:p>
      </dsp:txBody>
      <dsp:txXfrm>
        <a:off x="4283227" y="464031"/>
        <a:ext cx="761700" cy="369359"/>
      </dsp:txXfrm>
    </dsp:sp>
    <dsp:sp modelId="{D4BBF900-9A1E-4286-98E6-9B1D2B9FD440}">
      <dsp:nvSpPr>
        <dsp:cNvPr id="0" name=""/>
        <dsp:cNvSpPr/>
      </dsp:nvSpPr>
      <dsp:spPr>
        <a:xfrm rot="18289469">
          <a:off x="3839985" y="1318303"/>
          <a:ext cx="549628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549628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1059" y="1311759"/>
        <a:ext cx="27481" cy="27481"/>
      </dsp:txXfrm>
    </dsp:sp>
    <dsp:sp modelId="{6EA1DE9B-DE0E-43AA-A316-91E8E4839033}">
      <dsp:nvSpPr>
        <dsp:cNvPr id="0" name=""/>
        <dsp:cNvSpPr/>
      </dsp:nvSpPr>
      <dsp:spPr>
        <a:xfrm>
          <a:off x="4271736" y="903732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Classroom teachers</a:t>
          </a:r>
        </a:p>
      </dsp:txBody>
      <dsp:txXfrm>
        <a:off x="4283227" y="915223"/>
        <a:ext cx="761700" cy="369359"/>
      </dsp:txXfrm>
    </dsp:sp>
    <dsp:sp modelId="{E3AD0169-48E2-4BD9-8644-338470202B7E}">
      <dsp:nvSpPr>
        <dsp:cNvPr id="0" name=""/>
        <dsp:cNvSpPr/>
      </dsp:nvSpPr>
      <dsp:spPr>
        <a:xfrm>
          <a:off x="5056419" y="1092707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509" y="1092056"/>
        <a:ext cx="15693" cy="15693"/>
      </dsp:txXfrm>
    </dsp:sp>
    <dsp:sp modelId="{0C24F79C-C374-4524-8102-6B08AB7E9B7A}">
      <dsp:nvSpPr>
        <dsp:cNvPr id="0" name=""/>
        <dsp:cNvSpPr/>
      </dsp:nvSpPr>
      <dsp:spPr>
        <a:xfrm>
          <a:off x="5370292" y="903732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Paraprofessionals</a:t>
          </a:r>
        </a:p>
      </dsp:txBody>
      <dsp:txXfrm>
        <a:off x="5381783" y="915223"/>
        <a:ext cx="761700" cy="369359"/>
      </dsp:txXfrm>
    </dsp:sp>
    <dsp:sp modelId="{CD9D5D93-4737-40A5-8DA1-97634C7AD22F}">
      <dsp:nvSpPr>
        <dsp:cNvPr id="0" name=""/>
        <dsp:cNvSpPr/>
      </dsp:nvSpPr>
      <dsp:spPr>
        <a:xfrm>
          <a:off x="3957863" y="154390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953" y="1543249"/>
        <a:ext cx="15693" cy="15693"/>
      </dsp:txXfrm>
    </dsp:sp>
    <dsp:sp modelId="{34B1CFD5-634D-4B04-8CAB-5BC5B730C0D2}">
      <dsp:nvSpPr>
        <dsp:cNvPr id="0" name=""/>
        <dsp:cNvSpPr/>
      </dsp:nvSpPr>
      <dsp:spPr>
        <a:xfrm>
          <a:off x="4271736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Athletic Director</a:t>
          </a:r>
        </a:p>
      </dsp:txBody>
      <dsp:txXfrm>
        <a:off x="4283227" y="1366416"/>
        <a:ext cx="761700" cy="369359"/>
      </dsp:txXfrm>
    </dsp:sp>
    <dsp:sp modelId="{6C192252-68C6-42C6-9FD0-C909E8867EB8}">
      <dsp:nvSpPr>
        <dsp:cNvPr id="0" name=""/>
        <dsp:cNvSpPr/>
      </dsp:nvSpPr>
      <dsp:spPr>
        <a:xfrm>
          <a:off x="5056419" y="154390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509" y="1543249"/>
        <a:ext cx="15693" cy="15693"/>
      </dsp:txXfrm>
    </dsp:sp>
    <dsp:sp modelId="{2F50040D-66CD-4554-8CEA-163729FBEED1}">
      <dsp:nvSpPr>
        <dsp:cNvPr id="0" name=""/>
        <dsp:cNvSpPr/>
      </dsp:nvSpPr>
      <dsp:spPr>
        <a:xfrm>
          <a:off x="5370292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Coach</a:t>
          </a:r>
        </a:p>
      </dsp:txBody>
      <dsp:txXfrm>
        <a:off x="5381783" y="1366416"/>
        <a:ext cx="761700" cy="369359"/>
      </dsp:txXfrm>
    </dsp:sp>
    <dsp:sp modelId="{28796C71-1EFD-4D84-86AD-D60F99B8588A}">
      <dsp:nvSpPr>
        <dsp:cNvPr id="0" name=""/>
        <dsp:cNvSpPr/>
      </dsp:nvSpPr>
      <dsp:spPr>
        <a:xfrm>
          <a:off x="6154975" y="154390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04065" y="1543249"/>
        <a:ext cx="15693" cy="15693"/>
      </dsp:txXfrm>
    </dsp:sp>
    <dsp:sp modelId="{F00B90F0-6807-4D10-80E0-78F9D601F4C4}">
      <dsp:nvSpPr>
        <dsp:cNvPr id="0" name=""/>
        <dsp:cNvSpPr/>
      </dsp:nvSpPr>
      <dsp:spPr>
        <a:xfrm>
          <a:off x="6468848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Assistant Coach</a:t>
          </a:r>
        </a:p>
      </dsp:txBody>
      <dsp:txXfrm>
        <a:off x="6480339" y="1366416"/>
        <a:ext cx="761700" cy="369359"/>
      </dsp:txXfrm>
    </dsp:sp>
    <dsp:sp modelId="{123F244F-2555-4762-A5EE-BDB6290DFC67}">
      <dsp:nvSpPr>
        <dsp:cNvPr id="0" name=""/>
        <dsp:cNvSpPr/>
      </dsp:nvSpPr>
      <dsp:spPr>
        <a:xfrm rot="3310531">
          <a:off x="3839985" y="1769496"/>
          <a:ext cx="549628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549628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1059" y="1762951"/>
        <a:ext cx="27481" cy="27481"/>
      </dsp:txXfrm>
    </dsp:sp>
    <dsp:sp modelId="{FF1629D0-F208-4A85-9432-E45074DE7071}">
      <dsp:nvSpPr>
        <dsp:cNvPr id="0" name=""/>
        <dsp:cNvSpPr/>
      </dsp:nvSpPr>
      <dsp:spPr>
        <a:xfrm>
          <a:off x="4271736" y="1806118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School Nurse</a:t>
          </a:r>
          <a:endParaRPr lang="en-US" sz="800" kern="1200" dirty="0"/>
        </a:p>
      </dsp:txBody>
      <dsp:txXfrm>
        <a:off x="4283227" y="1817609"/>
        <a:ext cx="761700" cy="369359"/>
      </dsp:txXfrm>
    </dsp:sp>
    <dsp:sp modelId="{E39AACAE-C73D-47BE-A137-3E1E869357F2}">
      <dsp:nvSpPr>
        <dsp:cNvPr id="0" name=""/>
        <dsp:cNvSpPr/>
      </dsp:nvSpPr>
      <dsp:spPr>
        <a:xfrm rot="4249260">
          <a:off x="3637093" y="1995092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90914" y="1978403"/>
        <a:ext cx="47770" cy="47770"/>
      </dsp:txXfrm>
    </dsp:sp>
    <dsp:sp modelId="{03B1C4EB-AC54-41E0-95DF-97F45A56B488}">
      <dsp:nvSpPr>
        <dsp:cNvPr id="0" name=""/>
        <dsp:cNvSpPr/>
      </dsp:nvSpPr>
      <dsp:spPr>
        <a:xfrm>
          <a:off x="4271736" y="225731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Guidance Counselor</a:t>
          </a:r>
          <a:endParaRPr lang="en-US" sz="800" kern="1200" dirty="0"/>
        </a:p>
      </dsp:txBody>
      <dsp:txXfrm>
        <a:off x="4283227" y="2268801"/>
        <a:ext cx="761700" cy="369359"/>
      </dsp:txXfrm>
    </dsp:sp>
    <dsp:sp modelId="{37B6C765-B3BD-4427-9D23-D3B04DFC6E63}">
      <dsp:nvSpPr>
        <dsp:cNvPr id="0" name=""/>
        <dsp:cNvSpPr/>
      </dsp:nvSpPr>
      <dsp:spPr>
        <a:xfrm rot="4616685">
          <a:off x="3420053" y="2220689"/>
          <a:ext cx="1389492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389492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0062" y="2193147"/>
        <a:ext cx="69474" cy="69474"/>
      </dsp:txXfrm>
    </dsp:sp>
    <dsp:sp modelId="{B69FB261-5712-4718-9501-7805C29A917C}">
      <dsp:nvSpPr>
        <dsp:cNvPr id="0" name=""/>
        <dsp:cNvSpPr/>
      </dsp:nvSpPr>
      <dsp:spPr>
        <a:xfrm>
          <a:off x="4271736" y="2708503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Social Worker</a:t>
          </a:r>
          <a:endParaRPr lang="en-US" sz="800" kern="1200" dirty="0"/>
        </a:p>
      </dsp:txBody>
      <dsp:txXfrm>
        <a:off x="4283227" y="2719994"/>
        <a:ext cx="761700" cy="369359"/>
      </dsp:txXfrm>
    </dsp:sp>
    <dsp:sp modelId="{E75E6688-E08D-467B-965E-FCA11C2798E1}">
      <dsp:nvSpPr>
        <dsp:cNvPr id="0" name=""/>
        <dsp:cNvSpPr/>
      </dsp:nvSpPr>
      <dsp:spPr>
        <a:xfrm rot="4249260">
          <a:off x="2538537" y="2897478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358" y="2880788"/>
        <a:ext cx="47770" cy="47770"/>
      </dsp:txXfrm>
    </dsp:sp>
    <dsp:sp modelId="{D48041CA-CBA6-4BD2-8FEC-964E5BBFCFBC}">
      <dsp:nvSpPr>
        <dsp:cNvPr id="0" name=""/>
        <dsp:cNvSpPr/>
      </dsp:nvSpPr>
      <dsp:spPr>
        <a:xfrm>
          <a:off x="3173180" y="3159696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Custodian</a:t>
          </a:r>
        </a:p>
      </dsp:txBody>
      <dsp:txXfrm>
        <a:off x="3184671" y="3171187"/>
        <a:ext cx="761700" cy="369359"/>
      </dsp:txXfrm>
    </dsp:sp>
    <dsp:sp modelId="{673C70CD-928B-42BA-9E5A-13F90C43B733}">
      <dsp:nvSpPr>
        <dsp:cNvPr id="0" name=""/>
        <dsp:cNvSpPr/>
      </dsp:nvSpPr>
      <dsp:spPr>
        <a:xfrm>
          <a:off x="3957863" y="334867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953" y="3348019"/>
        <a:ext cx="15693" cy="15693"/>
      </dsp:txXfrm>
    </dsp:sp>
    <dsp:sp modelId="{57C599E4-4E5B-4C3C-8480-FA42C494ABD8}">
      <dsp:nvSpPr>
        <dsp:cNvPr id="0" name=""/>
        <dsp:cNvSpPr/>
      </dsp:nvSpPr>
      <dsp:spPr>
        <a:xfrm>
          <a:off x="4271736" y="3159696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Custodians</a:t>
          </a:r>
        </a:p>
      </dsp:txBody>
      <dsp:txXfrm>
        <a:off x="4283227" y="3171187"/>
        <a:ext cx="761700" cy="369359"/>
      </dsp:txXfrm>
    </dsp:sp>
    <dsp:sp modelId="{9E49E736-F2A5-44CF-A1FD-61F48C66C14A}">
      <dsp:nvSpPr>
        <dsp:cNvPr id="0" name=""/>
        <dsp:cNvSpPr/>
      </dsp:nvSpPr>
      <dsp:spPr>
        <a:xfrm rot="4799772">
          <a:off x="2048082" y="3413130"/>
          <a:ext cx="196354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96354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980765" y="3371237"/>
        <a:ext cx="98177" cy="98177"/>
      </dsp:txXfrm>
    </dsp:sp>
    <dsp:sp modelId="{EEB9D3A6-895E-470E-BB7A-A522A80719AF}">
      <dsp:nvSpPr>
        <dsp:cNvPr id="0" name=""/>
        <dsp:cNvSpPr/>
      </dsp:nvSpPr>
      <dsp:spPr>
        <a:xfrm>
          <a:off x="3200401" y="419100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Bookkeeper</a:t>
          </a:r>
          <a:endParaRPr lang="en-US" sz="800" kern="1200" dirty="0"/>
        </a:p>
      </dsp:txBody>
      <dsp:txXfrm>
        <a:off x="3211892" y="4202491"/>
        <a:ext cx="761700" cy="369359"/>
      </dsp:txXfrm>
    </dsp:sp>
    <dsp:sp modelId="{2DE6617D-BAA8-4A2C-BE0C-9012A2E80900}">
      <dsp:nvSpPr>
        <dsp:cNvPr id="0" name=""/>
        <dsp:cNvSpPr/>
      </dsp:nvSpPr>
      <dsp:spPr>
        <a:xfrm rot="348515">
          <a:off x="2858427" y="2463634"/>
          <a:ext cx="342854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42854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21283" y="2462259"/>
        <a:ext cx="17142" cy="17142"/>
      </dsp:txXfrm>
    </dsp:sp>
    <dsp:sp modelId="{56AB1402-E0B9-4DC6-9F2E-A1F1273AC46C}">
      <dsp:nvSpPr>
        <dsp:cNvPr id="0" name=""/>
        <dsp:cNvSpPr/>
      </dsp:nvSpPr>
      <dsp:spPr>
        <a:xfrm>
          <a:off x="3200401" y="2292009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Confidential Secretary</a:t>
          </a:r>
          <a:endParaRPr lang="en-US" sz="800" kern="1200" dirty="0"/>
        </a:p>
      </dsp:txBody>
      <dsp:txXfrm>
        <a:off x="3211892" y="2303500"/>
        <a:ext cx="761700" cy="369359"/>
      </dsp:txXfrm>
    </dsp:sp>
    <dsp:sp modelId="{9DFC48B9-3121-425E-A734-E26DE69A8E4E}">
      <dsp:nvSpPr>
        <dsp:cNvPr id="0" name=""/>
        <dsp:cNvSpPr/>
      </dsp:nvSpPr>
      <dsp:spPr>
        <a:xfrm rot="4578603">
          <a:off x="2309237" y="3146430"/>
          <a:ext cx="1441234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441234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3823" y="3117595"/>
        <a:ext cx="72061" cy="72061"/>
      </dsp:txXfrm>
    </dsp:sp>
    <dsp:sp modelId="{44E97445-8F3D-49D9-9F7C-7F0B16824F98}">
      <dsp:nvSpPr>
        <dsp:cNvPr id="0" name=""/>
        <dsp:cNvSpPr/>
      </dsp:nvSpPr>
      <dsp:spPr>
        <a:xfrm>
          <a:off x="3200401" y="365760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Cafeteria Coordinator</a:t>
          </a:r>
          <a:endParaRPr lang="en-US" sz="800" kern="1200" dirty="0"/>
        </a:p>
      </dsp:txBody>
      <dsp:txXfrm>
        <a:off x="3211892" y="3669091"/>
        <a:ext cx="761700" cy="369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0B3EA31-8985-4818-A832-7DDD95ED043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84CBF0C-E22E-487A-9B9F-1FAC9D2D9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3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0F92-FDF0-417D-A10C-17BE6D35AEEE}" type="datetime1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C5FB-6245-488C-A655-A9080109695E}" type="datetime1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3D7F-8CBA-4A8F-A2C9-C5D2C739794C}" type="datetime1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0420-6F39-481B-9EA7-A5BCAE88C68D}" type="datetime1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1F31-BC77-4DF6-A7DB-7163140F5A4C}" type="datetime1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22F6-26BD-4EB3-AD36-20977A2A7D1A}" type="datetime1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72ED-EF19-42CB-92A9-042BCD085910}" type="datetime1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924C9-6304-4B2A-BF49-1BB252E2F6A7}" type="datetime1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22BB-C118-4F46-AABE-8144F84A612A}" type="datetime1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C51F5-46FA-4097-AB82-418123E9CCCF}" type="datetime1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079B-B386-43F1-9D6A-C9A1DF9F557A}" type="datetime1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6BEA-D3C7-436B-AC3E-903A6EB80DF4}" type="datetime1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Griggsville-Perry Community Unit School District #</a:t>
            </a:r>
            <a:r>
              <a:rPr lang="en-US" sz="2000" dirty="0"/>
              <a:t>4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Organizational </a:t>
            </a:r>
            <a:r>
              <a:rPr lang="en-US" sz="2000" smtClean="0"/>
              <a:t>Chart </a:t>
            </a:r>
            <a:r>
              <a:rPr lang="en-US" sz="2000" smtClean="0"/>
              <a:t>2016-2017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837171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5943600"/>
            <a:ext cx="8001000" cy="822325"/>
          </a:xfrm>
        </p:spPr>
        <p:txBody>
          <a:bodyPr/>
          <a:lstStyle/>
          <a:p>
            <a:pPr hangingPunct="0"/>
            <a:r>
              <a:rPr lang="en-US" sz="900" dirty="0"/>
              <a:t>3:30-E	Page 1 of 1</a:t>
            </a:r>
          </a:p>
          <a:p>
            <a:pPr hangingPunct="0"/>
            <a:r>
              <a:rPr lang="en-US" sz="900" dirty="0"/>
              <a:t>©2011 </a:t>
            </a:r>
            <a:r>
              <a:rPr lang="en-US" sz="900" b="1" dirty="0"/>
              <a:t>P</a:t>
            </a:r>
            <a:r>
              <a:rPr lang="en-US" sz="900" dirty="0"/>
              <a:t>olicy </a:t>
            </a:r>
            <a:r>
              <a:rPr lang="en-US" sz="900" b="1" dirty="0"/>
              <a:t>R</a:t>
            </a:r>
            <a:r>
              <a:rPr lang="en-US" sz="900" dirty="0"/>
              <a:t>eference </a:t>
            </a:r>
            <a:r>
              <a:rPr lang="en-US" sz="900" b="1" dirty="0"/>
              <a:t>E</a:t>
            </a:r>
            <a:r>
              <a:rPr lang="en-US" sz="900" dirty="0"/>
              <a:t>ducation </a:t>
            </a:r>
            <a:r>
              <a:rPr lang="en-US" sz="900" b="1" dirty="0"/>
              <a:t>S</a:t>
            </a:r>
            <a:r>
              <a:rPr lang="en-US" sz="900" dirty="0"/>
              <a:t>ubscription </a:t>
            </a:r>
            <a:r>
              <a:rPr lang="en-US" sz="900" b="1" dirty="0"/>
              <a:t>S</a:t>
            </a:r>
            <a:r>
              <a:rPr lang="en-US" sz="900" dirty="0"/>
              <a:t>ervice</a:t>
            </a:r>
          </a:p>
          <a:p>
            <a:pPr hangingPunct="0"/>
            <a:r>
              <a:rPr lang="en-US" sz="900" dirty="0"/>
              <a:t>Illinois Association of School Boards</a:t>
            </a:r>
          </a:p>
          <a:p>
            <a:pPr hangingPunct="0"/>
            <a:r>
              <a:rPr lang="en-US" sz="900" dirty="0"/>
              <a:t>Please review this material with your school board attorney before use.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48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Griggsville-Perry Community Unit School District #4 Organizational Chart 2016-2017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Janet Gladu</dc:creator>
  <cp:lastModifiedBy>gladuj</cp:lastModifiedBy>
  <cp:revision>11</cp:revision>
  <cp:lastPrinted>2012-07-17T17:18:41Z</cp:lastPrinted>
  <dcterms:created xsi:type="dcterms:W3CDTF">2011-09-14T15:05:49Z</dcterms:created>
  <dcterms:modified xsi:type="dcterms:W3CDTF">2016-08-25T17:27:49Z</dcterms:modified>
</cp:coreProperties>
</file>